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11520488" cy="9359900"/>
  <p:notesSz cx="6858000" cy="9144000"/>
  <p:defaultTextStyle>
    <a:defPPr>
      <a:defRPr lang="fr-FR"/>
    </a:defPPr>
    <a:lvl1pPr marL="0" algn="l" defTabSz="868680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1pPr>
    <a:lvl2pPr marL="434340" algn="l" defTabSz="868680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2pPr>
    <a:lvl3pPr marL="868680" algn="l" defTabSz="868680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3pPr>
    <a:lvl4pPr marL="1303020" algn="l" defTabSz="868680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4pPr>
    <a:lvl5pPr marL="1737360" algn="l" defTabSz="868680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5pPr>
    <a:lvl6pPr marL="2171700" algn="l" defTabSz="868680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6pPr>
    <a:lvl7pPr marL="2606040" algn="l" defTabSz="868680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7pPr>
    <a:lvl8pPr marL="3040380" algn="l" defTabSz="868680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8pPr>
    <a:lvl9pPr marL="3474720" algn="l" defTabSz="868680" rtl="0" eaLnBrk="1" latinLnBrk="0" hangingPunct="1">
      <a:defRPr sz="17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PINE-EGRET Fanny" initials="LF" lastIdx="1" clrIdx="0">
    <p:extLst>
      <p:ext uri="{19B8F6BF-5375-455C-9EA6-DF929625EA0E}">
        <p15:presenceInfo xmlns:p15="http://schemas.microsoft.com/office/powerpoint/2012/main" userId="S-1-5-21-2809239501-2833382375-3869973272-19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4266" y="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22CA-6E89-4081-A4D0-BFBE80ABB447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530350" y="1143000"/>
            <a:ext cx="3797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02A89-EF8C-4D8D-B748-2A0A90119E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90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8680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1pPr>
    <a:lvl2pPr marL="434340" algn="l" defTabSz="868680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2pPr>
    <a:lvl3pPr marL="868680" algn="l" defTabSz="868680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3pPr>
    <a:lvl4pPr marL="1303020" algn="l" defTabSz="868680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4pPr>
    <a:lvl5pPr marL="1737360" algn="l" defTabSz="868680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5pPr>
    <a:lvl6pPr marL="2171700" algn="l" defTabSz="868680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6pPr>
    <a:lvl7pPr marL="2606040" algn="l" defTabSz="868680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7pPr>
    <a:lvl8pPr marL="3040380" algn="l" defTabSz="868680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8pPr>
    <a:lvl9pPr marL="3474720" algn="l" defTabSz="868680" rtl="0" eaLnBrk="1" latinLnBrk="0" hangingPunct="1">
      <a:defRPr sz="11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02A89-EF8C-4D8D-B748-2A0A90119EE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0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37" y="1531818"/>
            <a:ext cx="9792415" cy="3258632"/>
          </a:xfrm>
        </p:spPr>
        <p:txBody>
          <a:bodyPr anchor="b"/>
          <a:lstStyle>
            <a:lvl1pPr algn="ctr">
              <a:defRPr sz="755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4916115"/>
            <a:ext cx="8640366" cy="2259809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24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31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50" y="498328"/>
            <a:ext cx="2484105" cy="793208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498328"/>
            <a:ext cx="7308310" cy="793208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00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21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4" y="2333478"/>
            <a:ext cx="9936421" cy="3893458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4" y="6263769"/>
            <a:ext cx="9936421" cy="2047477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69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2491640"/>
            <a:ext cx="4896207" cy="593877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2491640"/>
            <a:ext cx="4896207" cy="593877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06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498330"/>
            <a:ext cx="9936421" cy="180914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2294476"/>
            <a:ext cx="4873706" cy="1124487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3418964"/>
            <a:ext cx="4873706" cy="50287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8" y="2294476"/>
            <a:ext cx="4897708" cy="1124487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8" y="3418964"/>
            <a:ext cx="4897708" cy="50287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58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11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90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623993"/>
            <a:ext cx="3715657" cy="2183977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1347654"/>
            <a:ext cx="5832247" cy="6651596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2807970"/>
            <a:ext cx="3715657" cy="5202112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01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623993"/>
            <a:ext cx="3715657" cy="2183977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1347654"/>
            <a:ext cx="5832247" cy="6651596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2807970"/>
            <a:ext cx="3715657" cy="5202112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55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498330"/>
            <a:ext cx="9936421" cy="180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2491640"/>
            <a:ext cx="9936421" cy="593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8675243"/>
            <a:ext cx="2592110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E72BE-29D6-44DA-8CE9-D97E38375E3F}" type="datetimeFigureOut">
              <a:rPr lang="fr-FR" smtClean="0"/>
              <a:t>30/12/2025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8675243"/>
            <a:ext cx="3888165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8675243"/>
            <a:ext cx="2592110" cy="49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281B2-3088-44AA-A628-F9FA7DF1B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9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152053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/>
          <a:srcRect l="19616" t="18061" r="12077" b="10677"/>
          <a:stretch/>
        </p:blipFill>
        <p:spPr>
          <a:xfrm>
            <a:off x="2637354" y="3537724"/>
            <a:ext cx="6766560" cy="4411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Forme libre 17"/>
          <p:cNvSpPr/>
          <p:nvPr/>
        </p:nvSpPr>
        <p:spPr>
          <a:xfrm>
            <a:off x="2632432" y="3670915"/>
            <a:ext cx="3287224" cy="2583400"/>
          </a:xfrm>
          <a:custGeom>
            <a:avLst/>
            <a:gdLst>
              <a:gd name="connsiteX0" fmla="*/ 0 w 3286361"/>
              <a:gd name="connsiteY0" fmla="*/ 0 h 2595826"/>
              <a:gd name="connsiteX1" fmla="*/ 247650 w 3286361"/>
              <a:gd name="connsiteY1" fmla="*/ 88900 h 2595826"/>
              <a:gd name="connsiteX2" fmla="*/ 444500 w 3286361"/>
              <a:gd name="connsiteY2" fmla="*/ 120650 h 2595826"/>
              <a:gd name="connsiteX3" fmla="*/ 533400 w 3286361"/>
              <a:gd name="connsiteY3" fmla="*/ 133350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44500 w 3286361"/>
              <a:gd name="connsiteY2" fmla="*/ 120650 h 2595826"/>
              <a:gd name="connsiteX3" fmla="*/ 533400 w 3286361"/>
              <a:gd name="connsiteY3" fmla="*/ 133350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39737 w 3286361"/>
              <a:gd name="connsiteY2" fmla="*/ 125412 h 2595826"/>
              <a:gd name="connsiteX3" fmla="*/ 533400 w 3286361"/>
              <a:gd name="connsiteY3" fmla="*/ 133350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39737 w 3286361"/>
              <a:gd name="connsiteY2" fmla="*/ 125412 h 2595826"/>
              <a:gd name="connsiteX3" fmla="*/ 576262 w 3286361"/>
              <a:gd name="connsiteY3" fmla="*/ 147637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39737 w 3286361"/>
              <a:gd name="connsiteY2" fmla="*/ 125412 h 2595826"/>
              <a:gd name="connsiteX3" fmla="*/ 576262 w 3286361"/>
              <a:gd name="connsiteY3" fmla="*/ 147637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39737 w 3286361"/>
              <a:gd name="connsiteY2" fmla="*/ 125412 h 2595826"/>
              <a:gd name="connsiteX3" fmla="*/ 576262 w 3286361"/>
              <a:gd name="connsiteY3" fmla="*/ 142875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39737 w 3286361"/>
              <a:gd name="connsiteY2" fmla="*/ 125412 h 2595826"/>
              <a:gd name="connsiteX3" fmla="*/ 576262 w 3286361"/>
              <a:gd name="connsiteY3" fmla="*/ 142875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30212 w 3286361"/>
              <a:gd name="connsiteY2" fmla="*/ 125412 h 2595826"/>
              <a:gd name="connsiteX3" fmla="*/ 576262 w 3286361"/>
              <a:gd name="connsiteY3" fmla="*/ 142875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30212 w 3286361"/>
              <a:gd name="connsiteY2" fmla="*/ 125412 h 2595826"/>
              <a:gd name="connsiteX3" fmla="*/ 576262 w 3286361"/>
              <a:gd name="connsiteY3" fmla="*/ 142875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23068 w 3286361"/>
              <a:gd name="connsiteY2" fmla="*/ 120649 h 2595826"/>
              <a:gd name="connsiteX3" fmla="*/ 576262 w 3286361"/>
              <a:gd name="connsiteY3" fmla="*/ 142875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23068 w 3286361"/>
              <a:gd name="connsiteY2" fmla="*/ 120649 h 2595826"/>
              <a:gd name="connsiteX3" fmla="*/ 576262 w 3286361"/>
              <a:gd name="connsiteY3" fmla="*/ 142875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23068 w 3286361"/>
              <a:gd name="connsiteY2" fmla="*/ 120649 h 2595826"/>
              <a:gd name="connsiteX3" fmla="*/ 576262 w 3286361"/>
              <a:gd name="connsiteY3" fmla="*/ 142875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247650 w 3286361"/>
              <a:gd name="connsiteY1" fmla="*/ 84138 h 2595826"/>
              <a:gd name="connsiteX2" fmla="*/ 423068 w 3286361"/>
              <a:gd name="connsiteY2" fmla="*/ 123030 h 2595826"/>
              <a:gd name="connsiteX3" fmla="*/ 576262 w 3286361"/>
              <a:gd name="connsiteY3" fmla="*/ 142875 h 2595826"/>
              <a:gd name="connsiteX4" fmla="*/ 711200 w 3286361"/>
              <a:gd name="connsiteY4" fmla="*/ 152400 h 2595826"/>
              <a:gd name="connsiteX5" fmla="*/ 755650 w 3286361"/>
              <a:gd name="connsiteY5" fmla="*/ 196850 h 2595826"/>
              <a:gd name="connsiteX6" fmla="*/ 762000 w 3286361"/>
              <a:gd name="connsiteY6" fmla="*/ 260350 h 2595826"/>
              <a:gd name="connsiteX7" fmla="*/ 762000 w 3286361"/>
              <a:gd name="connsiteY7" fmla="*/ 349250 h 2595826"/>
              <a:gd name="connsiteX8" fmla="*/ 736600 w 3286361"/>
              <a:gd name="connsiteY8" fmla="*/ 438150 h 2595826"/>
              <a:gd name="connsiteX9" fmla="*/ 666750 w 3286361"/>
              <a:gd name="connsiteY9" fmla="*/ 590550 h 2595826"/>
              <a:gd name="connsiteX10" fmla="*/ 603250 w 3286361"/>
              <a:gd name="connsiteY10" fmla="*/ 717550 h 2595826"/>
              <a:gd name="connsiteX11" fmla="*/ 571500 w 3286361"/>
              <a:gd name="connsiteY11" fmla="*/ 819150 h 2595826"/>
              <a:gd name="connsiteX12" fmla="*/ 590550 w 3286361"/>
              <a:gd name="connsiteY12" fmla="*/ 933450 h 2595826"/>
              <a:gd name="connsiteX13" fmla="*/ 647700 w 3286361"/>
              <a:gd name="connsiteY13" fmla="*/ 1054100 h 2595826"/>
              <a:gd name="connsiteX14" fmla="*/ 819150 w 3286361"/>
              <a:gd name="connsiteY14" fmla="*/ 1200150 h 2595826"/>
              <a:gd name="connsiteX15" fmla="*/ 977900 w 3286361"/>
              <a:gd name="connsiteY15" fmla="*/ 1346200 h 2595826"/>
              <a:gd name="connsiteX16" fmla="*/ 1155700 w 3286361"/>
              <a:gd name="connsiteY16" fmla="*/ 1511300 h 2595826"/>
              <a:gd name="connsiteX17" fmla="*/ 1371600 w 3286361"/>
              <a:gd name="connsiteY17" fmla="*/ 1670050 h 2595826"/>
              <a:gd name="connsiteX18" fmla="*/ 1612900 w 3286361"/>
              <a:gd name="connsiteY18" fmla="*/ 1835150 h 2595826"/>
              <a:gd name="connsiteX19" fmla="*/ 1739900 w 3286361"/>
              <a:gd name="connsiteY19" fmla="*/ 1885950 h 2595826"/>
              <a:gd name="connsiteX20" fmla="*/ 1803400 w 3286361"/>
              <a:gd name="connsiteY20" fmla="*/ 1898650 h 2595826"/>
              <a:gd name="connsiteX21" fmla="*/ 1943100 w 3286361"/>
              <a:gd name="connsiteY21" fmla="*/ 1854200 h 2595826"/>
              <a:gd name="connsiteX22" fmla="*/ 2216150 w 3286361"/>
              <a:gd name="connsiteY22" fmla="*/ 1816100 h 2595826"/>
              <a:gd name="connsiteX23" fmla="*/ 2470150 w 3286361"/>
              <a:gd name="connsiteY23" fmla="*/ 1758950 h 2595826"/>
              <a:gd name="connsiteX24" fmla="*/ 2647950 w 3286361"/>
              <a:gd name="connsiteY24" fmla="*/ 1714500 h 2595826"/>
              <a:gd name="connsiteX25" fmla="*/ 2819400 w 3286361"/>
              <a:gd name="connsiteY25" fmla="*/ 1663700 h 2595826"/>
              <a:gd name="connsiteX26" fmla="*/ 2857500 w 3286361"/>
              <a:gd name="connsiteY26" fmla="*/ 1727200 h 2595826"/>
              <a:gd name="connsiteX27" fmla="*/ 2863850 w 3286361"/>
              <a:gd name="connsiteY27" fmla="*/ 1822450 h 2595826"/>
              <a:gd name="connsiteX28" fmla="*/ 2901950 w 3286361"/>
              <a:gd name="connsiteY28" fmla="*/ 1955800 h 2595826"/>
              <a:gd name="connsiteX29" fmla="*/ 2946400 w 3286361"/>
              <a:gd name="connsiteY29" fmla="*/ 2114550 h 2595826"/>
              <a:gd name="connsiteX30" fmla="*/ 3009900 w 3286361"/>
              <a:gd name="connsiteY30" fmla="*/ 2228850 h 2595826"/>
              <a:gd name="connsiteX31" fmla="*/ 3086100 w 3286361"/>
              <a:gd name="connsiteY31" fmla="*/ 2317750 h 2595826"/>
              <a:gd name="connsiteX32" fmla="*/ 3143250 w 3286361"/>
              <a:gd name="connsiteY32" fmla="*/ 2470150 h 2595826"/>
              <a:gd name="connsiteX33" fmla="*/ 3200400 w 3286361"/>
              <a:gd name="connsiteY33" fmla="*/ 2590800 h 2595826"/>
              <a:gd name="connsiteX34" fmla="*/ 3276600 w 3286361"/>
              <a:gd name="connsiteY34" fmla="*/ 2565400 h 2595826"/>
              <a:gd name="connsiteX35" fmla="*/ 3282950 w 3286361"/>
              <a:gd name="connsiteY35" fmla="*/ 2495550 h 2595826"/>
              <a:gd name="connsiteX0" fmla="*/ 0 w 3286361"/>
              <a:gd name="connsiteY0" fmla="*/ 0 h 2595826"/>
              <a:gd name="connsiteX1" fmla="*/ 99219 w 3286361"/>
              <a:gd name="connsiteY1" fmla="*/ 37306 h 2595826"/>
              <a:gd name="connsiteX2" fmla="*/ 247650 w 3286361"/>
              <a:gd name="connsiteY2" fmla="*/ 84138 h 2595826"/>
              <a:gd name="connsiteX3" fmla="*/ 423068 w 3286361"/>
              <a:gd name="connsiteY3" fmla="*/ 123030 h 2595826"/>
              <a:gd name="connsiteX4" fmla="*/ 576262 w 3286361"/>
              <a:gd name="connsiteY4" fmla="*/ 142875 h 2595826"/>
              <a:gd name="connsiteX5" fmla="*/ 711200 w 3286361"/>
              <a:gd name="connsiteY5" fmla="*/ 152400 h 2595826"/>
              <a:gd name="connsiteX6" fmla="*/ 755650 w 3286361"/>
              <a:gd name="connsiteY6" fmla="*/ 196850 h 2595826"/>
              <a:gd name="connsiteX7" fmla="*/ 762000 w 3286361"/>
              <a:gd name="connsiteY7" fmla="*/ 260350 h 2595826"/>
              <a:gd name="connsiteX8" fmla="*/ 762000 w 3286361"/>
              <a:gd name="connsiteY8" fmla="*/ 349250 h 2595826"/>
              <a:gd name="connsiteX9" fmla="*/ 736600 w 3286361"/>
              <a:gd name="connsiteY9" fmla="*/ 438150 h 2595826"/>
              <a:gd name="connsiteX10" fmla="*/ 666750 w 3286361"/>
              <a:gd name="connsiteY10" fmla="*/ 590550 h 2595826"/>
              <a:gd name="connsiteX11" fmla="*/ 603250 w 3286361"/>
              <a:gd name="connsiteY11" fmla="*/ 717550 h 2595826"/>
              <a:gd name="connsiteX12" fmla="*/ 571500 w 3286361"/>
              <a:gd name="connsiteY12" fmla="*/ 819150 h 2595826"/>
              <a:gd name="connsiteX13" fmla="*/ 590550 w 3286361"/>
              <a:gd name="connsiteY13" fmla="*/ 933450 h 2595826"/>
              <a:gd name="connsiteX14" fmla="*/ 647700 w 3286361"/>
              <a:gd name="connsiteY14" fmla="*/ 1054100 h 2595826"/>
              <a:gd name="connsiteX15" fmla="*/ 819150 w 3286361"/>
              <a:gd name="connsiteY15" fmla="*/ 1200150 h 2595826"/>
              <a:gd name="connsiteX16" fmla="*/ 977900 w 3286361"/>
              <a:gd name="connsiteY16" fmla="*/ 1346200 h 2595826"/>
              <a:gd name="connsiteX17" fmla="*/ 1155700 w 3286361"/>
              <a:gd name="connsiteY17" fmla="*/ 1511300 h 2595826"/>
              <a:gd name="connsiteX18" fmla="*/ 1371600 w 3286361"/>
              <a:gd name="connsiteY18" fmla="*/ 1670050 h 2595826"/>
              <a:gd name="connsiteX19" fmla="*/ 1612900 w 3286361"/>
              <a:gd name="connsiteY19" fmla="*/ 1835150 h 2595826"/>
              <a:gd name="connsiteX20" fmla="*/ 1739900 w 3286361"/>
              <a:gd name="connsiteY20" fmla="*/ 1885950 h 2595826"/>
              <a:gd name="connsiteX21" fmla="*/ 1803400 w 3286361"/>
              <a:gd name="connsiteY21" fmla="*/ 1898650 h 2595826"/>
              <a:gd name="connsiteX22" fmla="*/ 1943100 w 3286361"/>
              <a:gd name="connsiteY22" fmla="*/ 1854200 h 2595826"/>
              <a:gd name="connsiteX23" fmla="*/ 2216150 w 3286361"/>
              <a:gd name="connsiteY23" fmla="*/ 1816100 h 2595826"/>
              <a:gd name="connsiteX24" fmla="*/ 2470150 w 3286361"/>
              <a:gd name="connsiteY24" fmla="*/ 1758950 h 2595826"/>
              <a:gd name="connsiteX25" fmla="*/ 2647950 w 3286361"/>
              <a:gd name="connsiteY25" fmla="*/ 1714500 h 2595826"/>
              <a:gd name="connsiteX26" fmla="*/ 2819400 w 3286361"/>
              <a:gd name="connsiteY26" fmla="*/ 1663700 h 2595826"/>
              <a:gd name="connsiteX27" fmla="*/ 2857500 w 3286361"/>
              <a:gd name="connsiteY27" fmla="*/ 1727200 h 2595826"/>
              <a:gd name="connsiteX28" fmla="*/ 2863850 w 3286361"/>
              <a:gd name="connsiteY28" fmla="*/ 1822450 h 2595826"/>
              <a:gd name="connsiteX29" fmla="*/ 2901950 w 3286361"/>
              <a:gd name="connsiteY29" fmla="*/ 1955800 h 2595826"/>
              <a:gd name="connsiteX30" fmla="*/ 2946400 w 3286361"/>
              <a:gd name="connsiteY30" fmla="*/ 2114550 h 2595826"/>
              <a:gd name="connsiteX31" fmla="*/ 3009900 w 3286361"/>
              <a:gd name="connsiteY31" fmla="*/ 2228850 h 2595826"/>
              <a:gd name="connsiteX32" fmla="*/ 3086100 w 3286361"/>
              <a:gd name="connsiteY32" fmla="*/ 2317750 h 2595826"/>
              <a:gd name="connsiteX33" fmla="*/ 3143250 w 3286361"/>
              <a:gd name="connsiteY33" fmla="*/ 2470150 h 2595826"/>
              <a:gd name="connsiteX34" fmla="*/ 3200400 w 3286361"/>
              <a:gd name="connsiteY34" fmla="*/ 2590800 h 2595826"/>
              <a:gd name="connsiteX35" fmla="*/ 3276600 w 3286361"/>
              <a:gd name="connsiteY35" fmla="*/ 2565400 h 2595826"/>
              <a:gd name="connsiteX36" fmla="*/ 3282950 w 3286361"/>
              <a:gd name="connsiteY36" fmla="*/ 2495550 h 2595826"/>
              <a:gd name="connsiteX0" fmla="*/ 0 w 3286361"/>
              <a:gd name="connsiteY0" fmla="*/ 0 h 2595826"/>
              <a:gd name="connsiteX1" fmla="*/ 130175 w 3286361"/>
              <a:gd name="connsiteY1" fmla="*/ 53975 h 2595826"/>
              <a:gd name="connsiteX2" fmla="*/ 247650 w 3286361"/>
              <a:gd name="connsiteY2" fmla="*/ 84138 h 2595826"/>
              <a:gd name="connsiteX3" fmla="*/ 423068 w 3286361"/>
              <a:gd name="connsiteY3" fmla="*/ 123030 h 2595826"/>
              <a:gd name="connsiteX4" fmla="*/ 576262 w 3286361"/>
              <a:gd name="connsiteY4" fmla="*/ 142875 h 2595826"/>
              <a:gd name="connsiteX5" fmla="*/ 711200 w 3286361"/>
              <a:gd name="connsiteY5" fmla="*/ 152400 h 2595826"/>
              <a:gd name="connsiteX6" fmla="*/ 755650 w 3286361"/>
              <a:gd name="connsiteY6" fmla="*/ 196850 h 2595826"/>
              <a:gd name="connsiteX7" fmla="*/ 762000 w 3286361"/>
              <a:gd name="connsiteY7" fmla="*/ 260350 h 2595826"/>
              <a:gd name="connsiteX8" fmla="*/ 762000 w 3286361"/>
              <a:gd name="connsiteY8" fmla="*/ 349250 h 2595826"/>
              <a:gd name="connsiteX9" fmla="*/ 736600 w 3286361"/>
              <a:gd name="connsiteY9" fmla="*/ 438150 h 2595826"/>
              <a:gd name="connsiteX10" fmla="*/ 666750 w 3286361"/>
              <a:gd name="connsiteY10" fmla="*/ 590550 h 2595826"/>
              <a:gd name="connsiteX11" fmla="*/ 603250 w 3286361"/>
              <a:gd name="connsiteY11" fmla="*/ 717550 h 2595826"/>
              <a:gd name="connsiteX12" fmla="*/ 571500 w 3286361"/>
              <a:gd name="connsiteY12" fmla="*/ 819150 h 2595826"/>
              <a:gd name="connsiteX13" fmla="*/ 590550 w 3286361"/>
              <a:gd name="connsiteY13" fmla="*/ 933450 h 2595826"/>
              <a:gd name="connsiteX14" fmla="*/ 647700 w 3286361"/>
              <a:gd name="connsiteY14" fmla="*/ 1054100 h 2595826"/>
              <a:gd name="connsiteX15" fmla="*/ 819150 w 3286361"/>
              <a:gd name="connsiteY15" fmla="*/ 1200150 h 2595826"/>
              <a:gd name="connsiteX16" fmla="*/ 977900 w 3286361"/>
              <a:gd name="connsiteY16" fmla="*/ 1346200 h 2595826"/>
              <a:gd name="connsiteX17" fmla="*/ 1155700 w 3286361"/>
              <a:gd name="connsiteY17" fmla="*/ 1511300 h 2595826"/>
              <a:gd name="connsiteX18" fmla="*/ 1371600 w 3286361"/>
              <a:gd name="connsiteY18" fmla="*/ 1670050 h 2595826"/>
              <a:gd name="connsiteX19" fmla="*/ 1612900 w 3286361"/>
              <a:gd name="connsiteY19" fmla="*/ 1835150 h 2595826"/>
              <a:gd name="connsiteX20" fmla="*/ 1739900 w 3286361"/>
              <a:gd name="connsiteY20" fmla="*/ 1885950 h 2595826"/>
              <a:gd name="connsiteX21" fmla="*/ 1803400 w 3286361"/>
              <a:gd name="connsiteY21" fmla="*/ 1898650 h 2595826"/>
              <a:gd name="connsiteX22" fmla="*/ 1943100 w 3286361"/>
              <a:gd name="connsiteY22" fmla="*/ 1854200 h 2595826"/>
              <a:gd name="connsiteX23" fmla="*/ 2216150 w 3286361"/>
              <a:gd name="connsiteY23" fmla="*/ 1816100 h 2595826"/>
              <a:gd name="connsiteX24" fmla="*/ 2470150 w 3286361"/>
              <a:gd name="connsiteY24" fmla="*/ 1758950 h 2595826"/>
              <a:gd name="connsiteX25" fmla="*/ 2647950 w 3286361"/>
              <a:gd name="connsiteY25" fmla="*/ 1714500 h 2595826"/>
              <a:gd name="connsiteX26" fmla="*/ 2819400 w 3286361"/>
              <a:gd name="connsiteY26" fmla="*/ 1663700 h 2595826"/>
              <a:gd name="connsiteX27" fmla="*/ 2857500 w 3286361"/>
              <a:gd name="connsiteY27" fmla="*/ 1727200 h 2595826"/>
              <a:gd name="connsiteX28" fmla="*/ 2863850 w 3286361"/>
              <a:gd name="connsiteY28" fmla="*/ 1822450 h 2595826"/>
              <a:gd name="connsiteX29" fmla="*/ 2901950 w 3286361"/>
              <a:gd name="connsiteY29" fmla="*/ 1955800 h 2595826"/>
              <a:gd name="connsiteX30" fmla="*/ 2946400 w 3286361"/>
              <a:gd name="connsiteY30" fmla="*/ 2114550 h 2595826"/>
              <a:gd name="connsiteX31" fmla="*/ 3009900 w 3286361"/>
              <a:gd name="connsiteY31" fmla="*/ 2228850 h 2595826"/>
              <a:gd name="connsiteX32" fmla="*/ 3086100 w 3286361"/>
              <a:gd name="connsiteY32" fmla="*/ 2317750 h 2595826"/>
              <a:gd name="connsiteX33" fmla="*/ 3143250 w 3286361"/>
              <a:gd name="connsiteY33" fmla="*/ 2470150 h 2595826"/>
              <a:gd name="connsiteX34" fmla="*/ 3200400 w 3286361"/>
              <a:gd name="connsiteY34" fmla="*/ 2590800 h 2595826"/>
              <a:gd name="connsiteX35" fmla="*/ 3276600 w 3286361"/>
              <a:gd name="connsiteY35" fmla="*/ 2565400 h 2595826"/>
              <a:gd name="connsiteX36" fmla="*/ 3282950 w 3286361"/>
              <a:gd name="connsiteY36" fmla="*/ 2495550 h 2595826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3582 w 3288743"/>
              <a:gd name="connsiteY5" fmla="*/ 150019 h 2593445"/>
              <a:gd name="connsiteX6" fmla="*/ 758032 w 3288743"/>
              <a:gd name="connsiteY6" fmla="*/ 194469 h 2593445"/>
              <a:gd name="connsiteX7" fmla="*/ 764382 w 3288743"/>
              <a:gd name="connsiteY7" fmla="*/ 257969 h 2593445"/>
              <a:gd name="connsiteX8" fmla="*/ 764382 w 3288743"/>
              <a:gd name="connsiteY8" fmla="*/ 346869 h 2593445"/>
              <a:gd name="connsiteX9" fmla="*/ 738982 w 3288743"/>
              <a:gd name="connsiteY9" fmla="*/ 435769 h 2593445"/>
              <a:gd name="connsiteX10" fmla="*/ 669132 w 3288743"/>
              <a:gd name="connsiteY10" fmla="*/ 588169 h 2593445"/>
              <a:gd name="connsiteX11" fmla="*/ 605632 w 3288743"/>
              <a:gd name="connsiteY11" fmla="*/ 715169 h 2593445"/>
              <a:gd name="connsiteX12" fmla="*/ 573882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8032 w 3288743"/>
              <a:gd name="connsiteY6" fmla="*/ 194469 h 2593445"/>
              <a:gd name="connsiteX7" fmla="*/ 764382 w 3288743"/>
              <a:gd name="connsiteY7" fmla="*/ 257969 h 2593445"/>
              <a:gd name="connsiteX8" fmla="*/ 764382 w 3288743"/>
              <a:gd name="connsiteY8" fmla="*/ 346869 h 2593445"/>
              <a:gd name="connsiteX9" fmla="*/ 738982 w 3288743"/>
              <a:gd name="connsiteY9" fmla="*/ 435769 h 2593445"/>
              <a:gd name="connsiteX10" fmla="*/ 669132 w 3288743"/>
              <a:gd name="connsiteY10" fmla="*/ 588169 h 2593445"/>
              <a:gd name="connsiteX11" fmla="*/ 605632 w 3288743"/>
              <a:gd name="connsiteY11" fmla="*/ 715169 h 2593445"/>
              <a:gd name="connsiteX12" fmla="*/ 573882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8032 w 3288743"/>
              <a:gd name="connsiteY6" fmla="*/ 194469 h 2593445"/>
              <a:gd name="connsiteX7" fmla="*/ 764382 w 3288743"/>
              <a:gd name="connsiteY7" fmla="*/ 255588 h 2593445"/>
              <a:gd name="connsiteX8" fmla="*/ 764382 w 3288743"/>
              <a:gd name="connsiteY8" fmla="*/ 346869 h 2593445"/>
              <a:gd name="connsiteX9" fmla="*/ 738982 w 3288743"/>
              <a:gd name="connsiteY9" fmla="*/ 435769 h 2593445"/>
              <a:gd name="connsiteX10" fmla="*/ 669132 w 3288743"/>
              <a:gd name="connsiteY10" fmla="*/ 588169 h 2593445"/>
              <a:gd name="connsiteX11" fmla="*/ 605632 w 3288743"/>
              <a:gd name="connsiteY11" fmla="*/ 715169 h 2593445"/>
              <a:gd name="connsiteX12" fmla="*/ 573882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64382 w 3288743"/>
              <a:gd name="connsiteY8" fmla="*/ 346869 h 2593445"/>
              <a:gd name="connsiteX9" fmla="*/ 738982 w 3288743"/>
              <a:gd name="connsiteY9" fmla="*/ 435769 h 2593445"/>
              <a:gd name="connsiteX10" fmla="*/ 669132 w 3288743"/>
              <a:gd name="connsiteY10" fmla="*/ 588169 h 2593445"/>
              <a:gd name="connsiteX11" fmla="*/ 605632 w 3288743"/>
              <a:gd name="connsiteY11" fmla="*/ 715169 h 2593445"/>
              <a:gd name="connsiteX12" fmla="*/ 573882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8982 w 3288743"/>
              <a:gd name="connsiteY9" fmla="*/ 435769 h 2593445"/>
              <a:gd name="connsiteX10" fmla="*/ 669132 w 3288743"/>
              <a:gd name="connsiteY10" fmla="*/ 588169 h 2593445"/>
              <a:gd name="connsiteX11" fmla="*/ 605632 w 3288743"/>
              <a:gd name="connsiteY11" fmla="*/ 715169 h 2593445"/>
              <a:gd name="connsiteX12" fmla="*/ 573882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9132 w 3288743"/>
              <a:gd name="connsiteY10" fmla="*/ 588169 h 2593445"/>
              <a:gd name="connsiteX11" fmla="*/ 605632 w 3288743"/>
              <a:gd name="connsiteY11" fmla="*/ 715169 h 2593445"/>
              <a:gd name="connsiteX12" fmla="*/ 573882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4369 w 3288743"/>
              <a:gd name="connsiteY10" fmla="*/ 588169 h 2593445"/>
              <a:gd name="connsiteX11" fmla="*/ 605632 w 3288743"/>
              <a:gd name="connsiteY11" fmla="*/ 715169 h 2593445"/>
              <a:gd name="connsiteX12" fmla="*/ 573882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5632 w 3288743"/>
              <a:gd name="connsiteY11" fmla="*/ 715169 h 2593445"/>
              <a:gd name="connsiteX12" fmla="*/ 573882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598488 w 3288743"/>
              <a:gd name="connsiteY11" fmla="*/ 712787 h 2593445"/>
              <a:gd name="connsiteX12" fmla="*/ 573882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3251 w 3288743"/>
              <a:gd name="connsiteY11" fmla="*/ 712787 h 2593445"/>
              <a:gd name="connsiteX12" fmla="*/ 573882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3251 w 3288743"/>
              <a:gd name="connsiteY11" fmla="*/ 712787 h 2593445"/>
              <a:gd name="connsiteX12" fmla="*/ 581026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81026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0082 w 3288743"/>
              <a:gd name="connsiteY14" fmla="*/ 1051719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50891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1532 w 3288743"/>
              <a:gd name="connsiteY15" fmla="*/ 1197769 h 2593445"/>
              <a:gd name="connsiteX16" fmla="*/ 980282 w 3288743"/>
              <a:gd name="connsiteY16" fmla="*/ 1343819 h 2593445"/>
              <a:gd name="connsiteX17" fmla="*/ 1158082 w 3288743"/>
              <a:gd name="connsiteY17" fmla="*/ 1497012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3006 h 2593445"/>
              <a:gd name="connsiteX16" fmla="*/ 980282 w 3288743"/>
              <a:gd name="connsiteY16" fmla="*/ 1343819 h 2593445"/>
              <a:gd name="connsiteX17" fmla="*/ 1158082 w 3288743"/>
              <a:gd name="connsiteY17" fmla="*/ 1497012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0282 w 3288743"/>
              <a:gd name="connsiteY16" fmla="*/ 1343819 h 2593445"/>
              <a:gd name="connsiteX17" fmla="*/ 1158082 w 3288743"/>
              <a:gd name="connsiteY17" fmla="*/ 1497012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58082 w 3288743"/>
              <a:gd name="connsiteY17" fmla="*/ 1497012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73982 w 3288743"/>
              <a:gd name="connsiteY18" fmla="*/ 1667669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65288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15282 w 3288743"/>
              <a:gd name="connsiteY19" fmla="*/ 1832769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24807 w 3288743"/>
              <a:gd name="connsiteY19" fmla="*/ 1825625 h 2593445"/>
              <a:gd name="connsiteX20" fmla="*/ 1742282 w 3288743"/>
              <a:gd name="connsiteY20" fmla="*/ 1883569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24807 w 3288743"/>
              <a:gd name="connsiteY19" fmla="*/ 1825625 h 2593445"/>
              <a:gd name="connsiteX20" fmla="*/ 1727994 w 3288743"/>
              <a:gd name="connsiteY20" fmla="*/ 1895475 h 2593445"/>
              <a:gd name="connsiteX21" fmla="*/ 1805782 w 3288743"/>
              <a:gd name="connsiteY21" fmla="*/ 1896269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24807 w 3288743"/>
              <a:gd name="connsiteY19" fmla="*/ 1825625 h 2593445"/>
              <a:gd name="connsiteX20" fmla="*/ 1727994 w 3288743"/>
              <a:gd name="connsiteY20" fmla="*/ 1895475 h 2593445"/>
              <a:gd name="connsiteX21" fmla="*/ 1803401 w 3288743"/>
              <a:gd name="connsiteY21" fmla="*/ 1884362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24807 w 3288743"/>
              <a:gd name="connsiteY19" fmla="*/ 1825625 h 2593445"/>
              <a:gd name="connsiteX20" fmla="*/ 1727994 w 3288743"/>
              <a:gd name="connsiteY20" fmla="*/ 1895475 h 2593445"/>
              <a:gd name="connsiteX21" fmla="*/ 1803401 w 3288743"/>
              <a:gd name="connsiteY21" fmla="*/ 1881981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24807 w 3288743"/>
              <a:gd name="connsiteY19" fmla="*/ 1825625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5482 w 3288743"/>
              <a:gd name="connsiteY22" fmla="*/ 1851819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13719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2 w 3288743"/>
              <a:gd name="connsiteY27" fmla="*/ 1724819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45594 w 3288743"/>
              <a:gd name="connsiteY27" fmla="*/ 1770063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1 w 3288743"/>
              <a:gd name="connsiteY27" fmla="*/ 1770063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1 w 3288743"/>
              <a:gd name="connsiteY27" fmla="*/ 1770063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1 w 3288743"/>
              <a:gd name="connsiteY27" fmla="*/ 1770063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9881 w 3288743"/>
              <a:gd name="connsiteY27" fmla="*/ 1770063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21782 w 3288743"/>
              <a:gd name="connsiteY26" fmla="*/ 1661319 h 2593445"/>
              <a:gd name="connsiteX27" fmla="*/ 2850356 w 3288743"/>
              <a:gd name="connsiteY27" fmla="*/ 1789113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0356 w 3288743"/>
              <a:gd name="connsiteY27" fmla="*/ 1789113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0356 w 3288743"/>
              <a:gd name="connsiteY27" fmla="*/ 1789113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2737 w 3288743"/>
              <a:gd name="connsiteY27" fmla="*/ 1805782 h 2593445"/>
              <a:gd name="connsiteX28" fmla="*/ 2866232 w 3288743"/>
              <a:gd name="connsiteY28" fmla="*/ 1820069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2737 w 3288743"/>
              <a:gd name="connsiteY27" fmla="*/ 1805782 h 2593445"/>
              <a:gd name="connsiteX28" fmla="*/ 2882901 w 3288743"/>
              <a:gd name="connsiteY28" fmla="*/ 1946275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04332 w 3288743"/>
              <a:gd name="connsiteY29" fmla="*/ 1953419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11475 w 3288743"/>
              <a:gd name="connsiteY29" fmla="*/ 2058194 h 2593445"/>
              <a:gd name="connsiteX30" fmla="*/ 2948782 w 3288743"/>
              <a:gd name="connsiteY30" fmla="*/ 2112169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11475 w 3288743"/>
              <a:gd name="connsiteY29" fmla="*/ 2058194 h 2593445"/>
              <a:gd name="connsiteX30" fmla="*/ 2958307 w 3288743"/>
              <a:gd name="connsiteY30" fmla="*/ 2174081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11475 w 3288743"/>
              <a:gd name="connsiteY29" fmla="*/ 2058194 h 2593445"/>
              <a:gd name="connsiteX30" fmla="*/ 2967832 w 3288743"/>
              <a:gd name="connsiteY30" fmla="*/ 2171700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18618 w 3288743"/>
              <a:gd name="connsiteY29" fmla="*/ 2058194 h 2593445"/>
              <a:gd name="connsiteX30" fmla="*/ 2967832 w 3288743"/>
              <a:gd name="connsiteY30" fmla="*/ 2171700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16237 w 3288743"/>
              <a:gd name="connsiteY29" fmla="*/ 2058194 h 2593445"/>
              <a:gd name="connsiteX30" fmla="*/ 2967832 w 3288743"/>
              <a:gd name="connsiteY30" fmla="*/ 2171700 h 2593445"/>
              <a:gd name="connsiteX31" fmla="*/ 3012282 w 3288743"/>
              <a:gd name="connsiteY31" fmla="*/ 2226469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16237 w 3288743"/>
              <a:gd name="connsiteY29" fmla="*/ 2058194 h 2593445"/>
              <a:gd name="connsiteX30" fmla="*/ 2967832 w 3288743"/>
              <a:gd name="connsiteY30" fmla="*/ 2171700 h 2593445"/>
              <a:gd name="connsiteX31" fmla="*/ 3017044 w 3288743"/>
              <a:gd name="connsiteY31" fmla="*/ 2221706 h 2593445"/>
              <a:gd name="connsiteX32" fmla="*/ 3088482 w 3288743"/>
              <a:gd name="connsiteY32" fmla="*/ 2315369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16237 w 3288743"/>
              <a:gd name="connsiteY29" fmla="*/ 2058194 h 2593445"/>
              <a:gd name="connsiteX30" fmla="*/ 2967832 w 3288743"/>
              <a:gd name="connsiteY30" fmla="*/ 2171700 h 2593445"/>
              <a:gd name="connsiteX31" fmla="*/ 3017044 w 3288743"/>
              <a:gd name="connsiteY31" fmla="*/ 2221706 h 2593445"/>
              <a:gd name="connsiteX32" fmla="*/ 3078957 w 3288743"/>
              <a:gd name="connsiteY32" fmla="*/ 2324894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16237 w 3288743"/>
              <a:gd name="connsiteY29" fmla="*/ 2058194 h 2593445"/>
              <a:gd name="connsiteX30" fmla="*/ 2967832 w 3288743"/>
              <a:gd name="connsiteY30" fmla="*/ 2171700 h 2593445"/>
              <a:gd name="connsiteX31" fmla="*/ 3017044 w 3288743"/>
              <a:gd name="connsiteY31" fmla="*/ 2221706 h 2593445"/>
              <a:gd name="connsiteX32" fmla="*/ 3083719 w 3288743"/>
              <a:gd name="connsiteY32" fmla="*/ 2322512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445"/>
              <a:gd name="connsiteX1" fmla="*/ 132557 w 3288743"/>
              <a:gd name="connsiteY1" fmla="*/ 51594 h 2593445"/>
              <a:gd name="connsiteX2" fmla="*/ 250032 w 3288743"/>
              <a:gd name="connsiteY2" fmla="*/ 81757 h 2593445"/>
              <a:gd name="connsiteX3" fmla="*/ 425450 w 3288743"/>
              <a:gd name="connsiteY3" fmla="*/ 120649 h 2593445"/>
              <a:gd name="connsiteX4" fmla="*/ 578644 w 3288743"/>
              <a:gd name="connsiteY4" fmla="*/ 140494 h 2593445"/>
              <a:gd name="connsiteX5" fmla="*/ 711201 w 3288743"/>
              <a:gd name="connsiteY5" fmla="*/ 154781 h 2593445"/>
              <a:gd name="connsiteX6" fmla="*/ 755650 w 3288743"/>
              <a:gd name="connsiteY6" fmla="*/ 196850 h 2593445"/>
              <a:gd name="connsiteX7" fmla="*/ 764382 w 3288743"/>
              <a:gd name="connsiteY7" fmla="*/ 255588 h 2593445"/>
              <a:gd name="connsiteX8" fmla="*/ 759619 w 3288743"/>
              <a:gd name="connsiteY8" fmla="*/ 344488 h 2593445"/>
              <a:gd name="connsiteX9" fmla="*/ 734219 w 3288743"/>
              <a:gd name="connsiteY9" fmla="*/ 440532 h 2593445"/>
              <a:gd name="connsiteX10" fmla="*/ 661988 w 3288743"/>
              <a:gd name="connsiteY10" fmla="*/ 583406 h 2593445"/>
              <a:gd name="connsiteX11" fmla="*/ 600870 w 3288743"/>
              <a:gd name="connsiteY11" fmla="*/ 712787 h 2593445"/>
              <a:gd name="connsiteX12" fmla="*/ 576264 w 3288743"/>
              <a:gd name="connsiteY12" fmla="*/ 816769 h 2593445"/>
              <a:gd name="connsiteX13" fmla="*/ 592932 w 3288743"/>
              <a:gd name="connsiteY13" fmla="*/ 931069 h 2593445"/>
              <a:gd name="connsiteX14" fmla="*/ 659607 w 3288743"/>
              <a:gd name="connsiteY14" fmla="*/ 1044575 h 2593445"/>
              <a:gd name="connsiteX15" fmla="*/ 823913 w 3288743"/>
              <a:gd name="connsiteY15" fmla="*/ 1197768 h 2593445"/>
              <a:gd name="connsiteX16" fmla="*/ 985044 w 3288743"/>
              <a:gd name="connsiteY16" fmla="*/ 1341438 h 2593445"/>
              <a:gd name="connsiteX17" fmla="*/ 1160463 w 3288743"/>
              <a:gd name="connsiteY17" fmla="*/ 1492249 h 2593445"/>
              <a:gd name="connsiteX18" fmla="*/ 1381126 w 3288743"/>
              <a:gd name="connsiteY18" fmla="*/ 1658144 h 2593445"/>
              <a:gd name="connsiteX19" fmla="*/ 1631951 w 3288743"/>
              <a:gd name="connsiteY19" fmla="*/ 1837531 h 2593445"/>
              <a:gd name="connsiteX20" fmla="*/ 1727994 w 3288743"/>
              <a:gd name="connsiteY20" fmla="*/ 1890712 h 2593445"/>
              <a:gd name="connsiteX21" fmla="*/ 1803401 w 3288743"/>
              <a:gd name="connsiteY21" fmla="*/ 1881981 h 2593445"/>
              <a:gd name="connsiteX22" fmla="*/ 1943101 w 3288743"/>
              <a:gd name="connsiteY22" fmla="*/ 1849438 h 2593445"/>
              <a:gd name="connsiteX23" fmla="*/ 2218532 w 3288743"/>
              <a:gd name="connsiteY23" fmla="*/ 1804194 h 2593445"/>
              <a:gd name="connsiteX24" fmla="*/ 2472532 w 3288743"/>
              <a:gd name="connsiteY24" fmla="*/ 1756569 h 2593445"/>
              <a:gd name="connsiteX25" fmla="*/ 2650332 w 3288743"/>
              <a:gd name="connsiteY25" fmla="*/ 1712119 h 2593445"/>
              <a:gd name="connsiteX26" fmla="*/ 2833689 w 3288743"/>
              <a:gd name="connsiteY26" fmla="*/ 1661319 h 2593445"/>
              <a:gd name="connsiteX27" fmla="*/ 2859881 w 3288743"/>
              <a:gd name="connsiteY27" fmla="*/ 1805782 h 2593445"/>
              <a:gd name="connsiteX28" fmla="*/ 2882901 w 3288743"/>
              <a:gd name="connsiteY28" fmla="*/ 1946275 h 2593445"/>
              <a:gd name="connsiteX29" fmla="*/ 2916237 w 3288743"/>
              <a:gd name="connsiteY29" fmla="*/ 2058194 h 2593445"/>
              <a:gd name="connsiteX30" fmla="*/ 2967832 w 3288743"/>
              <a:gd name="connsiteY30" fmla="*/ 2171700 h 2593445"/>
              <a:gd name="connsiteX31" fmla="*/ 3017044 w 3288743"/>
              <a:gd name="connsiteY31" fmla="*/ 2221706 h 2593445"/>
              <a:gd name="connsiteX32" fmla="*/ 3081338 w 3288743"/>
              <a:gd name="connsiteY32" fmla="*/ 2322512 h 2593445"/>
              <a:gd name="connsiteX33" fmla="*/ 3145632 w 3288743"/>
              <a:gd name="connsiteY33" fmla="*/ 2467769 h 2593445"/>
              <a:gd name="connsiteX34" fmla="*/ 3202782 w 3288743"/>
              <a:gd name="connsiteY34" fmla="*/ 2588419 h 2593445"/>
              <a:gd name="connsiteX35" fmla="*/ 3278982 w 3288743"/>
              <a:gd name="connsiteY35" fmla="*/ 2563019 h 2593445"/>
              <a:gd name="connsiteX36" fmla="*/ 3285332 w 3288743"/>
              <a:gd name="connsiteY36" fmla="*/ 2493169 h 2593445"/>
              <a:gd name="connsiteX0" fmla="*/ 0 w 3288743"/>
              <a:gd name="connsiteY0" fmla="*/ 0 h 2593766"/>
              <a:gd name="connsiteX1" fmla="*/ 132557 w 3288743"/>
              <a:gd name="connsiteY1" fmla="*/ 51594 h 2593766"/>
              <a:gd name="connsiteX2" fmla="*/ 250032 w 3288743"/>
              <a:gd name="connsiteY2" fmla="*/ 81757 h 2593766"/>
              <a:gd name="connsiteX3" fmla="*/ 425450 w 3288743"/>
              <a:gd name="connsiteY3" fmla="*/ 120649 h 2593766"/>
              <a:gd name="connsiteX4" fmla="*/ 578644 w 3288743"/>
              <a:gd name="connsiteY4" fmla="*/ 140494 h 2593766"/>
              <a:gd name="connsiteX5" fmla="*/ 711201 w 3288743"/>
              <a:gd name="connsiteY5" fmla="*/ 154781 h 2593766"/>
              <a:gd name="connsiteX6" fmla="*/ 755650 w 3288743"/>
              <a:gd name="connsiteY6" fmla="*/ 196850 h 2593766"/>
              <a:gd name="connsiteX7" fmla="*/ 764382 w 3288743"/>
              <a:gd name="connsiteY7" fmla="*/ 255588 h 2593766"/>
              <a:gd name="connsiteX8" fmla="*/ 759619 w 3288743"/>
              <a:gd name="connsiteY8" fmla="*/ 344488 h 2593766"/>
              <a:gd name="connsiteX9" fmla="*/ 734219 w 3288743"/>
              <a:gd name="connsiteY9" fmla="*/ 440532 h 2593766"/>
              <a:gd name="connsiteX10" fmla="*/ 661988 w 3288743"/>
              <a:gd name="connsiteY10" fmla="*/ 583406 h 2593766"/>
              <a:gd name="connsiteX11" fmla="*/ 600870 w 3288743"/>
              <a:gd name="connsiteY11" fmla="*/ 712787 h 2593766"/>
              <a:gd name="connsiteX12" fmla="*/ 576264 w 3288743"/>
              <a:gd name="connsiteY12" fmla="*/ 816769 h 2593766"/>
              <a:gd name="connsiteX13" fmla="*/ 592932 w 3288743"/>
              <a:gd name="connsiteY13" fmla="*/ 931069 h 2593766"/>
              <a:gd name="connsiteX14" fmla="*/ 659607 w 3288743"/>
              <a:gd name="connsiteY14" fmla="*/ 1044575 h 2593766"/>
              <a:gd name="connsiteX15" fmla="*/ 823913 w 3288743"/>
              <a:gd name="connsiteY15" fmla="*/ 1197768 h 2593766"/>
              <a:gd name="connsiteX16" fmla="*/ 985044 w 3288743"/>
              <a:gd name="connsiteY16" fmla="*/ 1341438 h 2593766"/>
              <a:gd name="connsiteX17" fmla="*/ 1160463 w 3288743"/>
              <a:gd name="connsiteY17" fmla="*/ 1492249 h 2593766"/>
              <a:gd name="connsiteX18" fmla="*/ 1381126 w 3288743"/>
              <a:gd name="connsiteY18" fmla="*/ 1658144 h 2593766"/>
              <a:gd name="connsiteX19" fmla="*/ 1631951 w 3288743"/>
              <a:gd name="connsiteY19" fmla="*/ 1837531 h 2593766"/>
              <a:gd name="connsiteX20" fmla="*/ 1727994 w 3288743"/>
              <a:gd name="connsiteY20" fmla="*/ 1890712 h 2593766"/>
              <a:gd name="connsiteX21" fmla="*/ 1803401 w 3288743"/>
              <a:gd name="connsiteY21" fmla="*/ 1881981 h 2593766"/>
              <a:gd name="connsiteX22" fmla="*/ 1943101 w 3288743"/>
              <a:gd name="connsiteY22" fmla="*/ 1849438 h 2593766"/>
              <a:gd name="connsiteX23" fmla="*/ 2218532 w 3288743"/>
              <a:gd name="connsiteY23" fmla="*/ 1804194 h 2593766"/>
              <a:gd name="connsiteX24" fmla="*/ 2472532 w 3288743"/>
              <a:gd name="connsiteY24" fmla="*/ 1756569 h 2593766"/>
              <a:gd name="connsiteX25" fmla="*/ 2650332 w 3288743"/>
              <a:gd name="connsiteY25" fmla="*/ 1712119 h 2593766"/>
              <a:gd name="connsiteX26" fmla="*/ 2833689 w 3288743"/>
              <a:gd name="connsiteY26" fmla="*/ 1661319 h 2593766"/>
              <a:gd name="connsiteX27" fmla="*/ 2859881 w 3288743"/>
              <a:gd name="connsiteY27" fmla="*/ 1805782 h 2593766"/>
              <a:gd name="connsiteX28" fmla="*/ 2882901 w 3288743"/>
              <a:gd name="connsiteY28" fmla="*/ 1946275 h 2593766"/>
              <a:gd name="connsiteX29" fmla="*/ 2916237 w 3288743"/>
              <a:gd name="connsiteY29" fmla="*/ 2058194 h 2593766"/>
              <a:gd name="connsiteX30" fmla="*/ 2967832 w 3288743"/>
              <a:gd name="connsiteY30" fmla="*/ 2171700 h 2593766"/>
              <a:gd name="connsiteX31" fmla="*/ 3017044 w 3288743"/>
              <a:gd name="connsiteY31" fmla="*/ 2221706 h 2593766"/>
              <a:gd name="connsiteX32" fmla="*/ 3081338 w 3288743"/>
              <a:gd name="connsiteY32" fmla="*/ 2322512 h 2593766"/>
              <a:gd name="connsiteX33" fmla="*/ 3152776 w 3288743"/>
              <a:gd name="connsiteY33" fmla="*/ 2463006 h 2593766"/>
              <a:gd name="connsiteX34" fmla="*/ 3202782 w 3288743"/>
              <a:gd name="connsiteY34" fmla="*/ 2588419 h 2593766"/>
              <a:gd name="connsiteX35" fmla="*/ 3278982 w 3288743"/>
              <a:gd name="connsiteY35" fmla="*/ 2563019 h 2593766"/>
              <a:gd name="connsiteX36" fmla="*/ 3285332 w 3288743"/>
              <a:gd name="connsiteY36" fmla="*/ 2493169 h 2593766"/>
              <a:gd name="connsiteX0" fmla="*/ 0 w 3288609"/>
              <a:gd name="connsiteY0" fmla="*/ 0 h 2591661"/>
              <a:gd name="connsiteX1" fmla="*/ 132557 w 3288609"/>
              <a:gd name="connsiteY1" fmla="*/ 51594 h 2591661"/>
              <a:gd name="connsiteX2" fmla="*/ 250032 w 3288609"/>
              <a:gd name="connsiteY2" fmla="*/ 81757 h 2591661"/>
              <a:gd name="connsiteX3" fmla="*/ 425450 w 3288609"/>
              <a:gd name="connsiteY3" fmla="*/ 120649 h 2591661"/>
              <a:gd name="connsiteX4" fmla="*/ 578644 w 3288609"/>
              <a:gd name="connsiteY4" fmla="*/ 140494 h 2591661"/>
              <a:gd name="connsiteX5" fmla="*/ 711201 w 3288609"/>
              <a:gd name="connsiteY5" fmla="*/ 154781 h 2591661"/>
              <a:gd name="connsiteX6" fmla="*/ 755650 w 3288609"/>
              <a:gd name="connsiteY6" fmla="*/ 196850 h 2591661"/>
              <a:gd name="connsiteX7" fmla="*/ 764382 w 3288609"/>
              <a:gd name="connsiteY7" fmla="*/ 255588 h 2591661"/>
              <a:gd name="connsiteX8" fmla="*/ 759619 w 3288609"/>
              <a:gd name="connsiteY8" fmla="*/ 344488 h 2591661"/>
              <a:gd name="connsiteX9" fmla="*/ 734219 w 3288609"/>
              <a:gd name="connsiteY9" fmla="*/ 440532 h 2591661"/>
              <a:gd name="connsiteX10" fmla="*/ 661988 w 3288609"/>
              <a:gd name="connsiteY10" fmla="*/ 583406 h 2591661"/>
              <a:gd name="connsiteX11" fmla="*/ 600870 w 3288609"/>
              <a:gd name="connsiteY11" fmla="*/ 712787 h 2591661"/>
              <a:gd name="connsiteX12" fmla="*/ 576264 w 3288609"/>
              <a:gd name="connsiteY12" fmla="*/ 816769 h 2591661"/>
              <a:gd name="connsiteX13" fmla="*/ 592932 w 3288609"/>
              <a:gd name="connsiteY13" fmla="*/ 931069 h 2591661"/>
              <a:gd name="connsiteX14" fmla="*/ 659607 w 3288609"/>
              <a:gd name="connsiteY14" fmla="*/ 1044575 h 2591661"/>
              <a:gd name="connsiteX15" fmla="*/ 823913 w 3288609"/>
              <a:gd name="connsiteY15" fmla="*/ 1197768 h 2591661"/>
              <a:gd name="connsiteX16" fmla="*/ 985044 w 3288609"/>
              <a:gd name="connsiteY16" fmla="*/ 1341438 h 2591661"/>
              <a:gd name="connsiteX17" fmla="*/ 1160463 w 3288609"/>
              <a:gd name="connsiteY17" fmla="*/ 1492249 h 2591661"/>
              <a:gd name="connsiteX18" fmla="*/ 1381126 w 3288609"/>
              <a:gd name="connsiteY18" fmla="*/ 1658144 h 2591661"/>
              <a:gd name="connsiteX19" fmla="*/ 1631951 w 3288609"/>
              <a:gd name="connsiteY19" fmla="*/ 1837531 h 2591661"/>
              <a:gd name="connsiteX20" fmla="*/ 1727994 w 3288609"/>
              <a:gd name="connsiteY20" fmla="*/ 1890712 h 2591661"/>
              <a:gd name="connsiteX21" fmla="*/ 1803401 w 3288609"/>
              <a:gd name="connsiteY21" fmla="*/ 1881981 h 2591661"/>
              <a:gd name="connsiteX22" fmla="*/ 1943101 w 3288609"/>
              <a:gd name="connsiteY22" fmla="*/ 1849438 h 2591661"/>
              <a:gd name="connsiteX23" fmla="*/ 2218532 w 3288609"/>
              <a:gd name="connsiteY23" fmla="*/ 1804194 h 2591661"/>
              <a:gd name="connsiteX24" fmla="*/ 2472532 w 3288609"/>
              <a:gd name="connsiteY24" fmla="*/ 1756569 h 2591661"/>
              <a:gd name="connsiteX25" fmla="*/ 2650332 w 3288609"/>
              <a:gd name="connsiteY25" fmla="*/ 1712119 h 2591661"/>
              <a:gd name="connsiteX26" fmla="*/ 2833689 w 3288609"/>
              <a:gd name="connsiteY26" fmla="*/ 1661319 h 2591661"/>
              <a:gd name="connsiteX27" fmla="*/ 2859881 w 3288609"/>
              <a:gd name="connsiteY27" fmla="*/ 1805782 h 2591661"/>
              <a:gd name="connsiteX28" fmla="*/ 2882901 w 3288609"/>
              <a:gd name="connsiteY28" fmla="*/ 1946275 h 2591661"/>
              <a:gd name="connsiteX29" fmla="*/ 2916237 w 3288609"/>
              <a:gd name="connsiteY29" fmla="*/ 2058194 h 2591661"/>
              <a:gd name="connsiteX30" fmla="*/ 2967832 w 3288609"/>
              <a:gd name="connsiteY30" fmla="*/ 2171700 h 2591661"/>
              <a:gd name="connsiteX31" fmla="*/ 3017044 w 3288609"/>
              <a:gd name="connsiteY31" fmla="*/ 2221706 h 2591661"/>
              <a:gd name="connsiteX32" fmla="*/ 3081338 w 3288609"/>
              <a:gd name="connsiteY32" fmla="*/ 2322512 h 2591661"/>
              <a:gd name="connsiteX33" fmla="*/ 3152776 w 3288609"/>
              <a:gd name="connsiteY33" fmla="*/ 2463006 h 2591661"/>
              <a:gd name="connsiteX34" fmla="*/ 3205163 w 3288609"/>
              <a:gd name="connsiteY34" fmla="*/ 2586038 h 2591661"/>
              <a:gd name="connsiteX35" fmla="*/ 3278982 w 3288609"/>
              <a:gd name="connsiteY35" fmla="*/ 2563019 h 2591661"/>
              <a:gd name="connsiteX36" fmla="*/ 3285332 w 3288609"/>
              <a:gd name="connsiteY36" fmla="*/ 2493169 h 2591661"/>
              <a:gd name="connsiteX0" fmla="*/ 0 w 3288609"/>
              <a:gd name="connsiteY0" fmla="*/ 0 h 2591333"/>
              <a:gd name="connsiteX1" fmla="*/ 132557 w 3288609"/>
              <a:gd name="connsiteY1" fmla="*/ 51594 h 2591333"/>
              <a:gd name="connsiteX2" fmla="*/ 250032 w 3288609"/>
              <a:gd name="connsiteY2" fmla="*/ 81757 h 2591333"/>
              <a:gd name="connsiteX3" fmla="*/ 425450 w 3288609"/>
              <a:gd name="connsiteY3" fmla="*/ 120649 h 2591333"/>
              <a:gd name="connsiteX4" fmla="*/ 578644 w 3288609"/>
              <a:gd name="connsiteY4" fmla="*/ 140494 h 2591333"/>
              <a:gd name="connsiteX5" fmla="*/ 711201 w 3288609"/>
              <a:gd name="connsiteY5" fmla="*/ 154781 h 2591333"/>
              <a:gd name="connsiteX6" fmla="*/ 755650 w 3288609"/>
              <a:gd name="connsiteY6" fmla="*/ 196850 h 2591333"/>
              <a:gd name="connsiteX7" fmla="*/ 764382 w 3288609"/>
              <a:gd name="connsiteY7" fmla="*/ 255588 h 2591333"/>
              <a:gd name="connsiteX8" fmla="*/ 759619 w 3288609"/>
              <a:gd name="connsiteY8" fmla="*/ 344488 h 2591333"/>
              <a:gd name="connsiteX9" fmla="*/ 734219 w 3288609"/>
              <a:gd name="connsiteY9" fmla="*/ 440532 h 2591333"/>
              <a:gd name="connsiteX10" fmla="*/ 661988 w 3288609"/>
              <a:gd name="connsiteY10" fmla="*/ 583406 h 2591333"/>
              <a:gd name="connsiteX11" fmla="*/ 600870 w 3288609"/>
              <a:gd name="connsiteY11" fmla="*/ 712787 h 2591333"/>
              <a:gd name="connsiteX12" fmla="*/ 576264 w 3288609"/>
              <a:gd name="connsiteY12" fmla="*/ 816769 h 2591333"/>
              <a:gd name="connsiteX13" fmla="*/ 592932 w 3288609"/>
              <a:gd name="connsiteY13" fmla="*/ 931069 h 2591333"/>
              <a:gd name="connsiteX14" fmla="*/ 659607 w 3288609"/>
              <a:gd name="connsiteY14" fmla="*/ 1044575 h 2591333"/>
              <a:gd name="connsiteX15" fmla="*/ 823913 w 3288609"/>
              <a:gd name="connsiteY15" fmla="*/ 1197768 h 2591333"/>
              <a:gd name="connsiteX16" fmla="*/ 985044 w 3288609"/>
              <a:gd name="connsiteY16" fmla="*/ 1341438 h 2591333"/>
              <a:gd name="connsiteX17" fmla="*/ 1160463 w 3288609"/>
              <a:gd name="connsiteY17" fmla="*/ 1492249 h 2591333"/>
              <a:gd name="connsiteX18" fmla="*/ 1381126 w 3288609"/>
              <a:gd name="connsiteY18" fmla="*/ 1658144 h 2591333"/>
              <a:gd name="connsiteX19" fmla="*/ 1631951 w 3288609"/>
              <a:gd name="connsiteY19" fmla="*/ 1837531 h 2591333"/>
              <a:gd name="connsiteX20" fmla="*/ 1727994 w 3288609"/>
              <a:gd name="connsiteY20" fmla="*/ 1890712 h 2591333"/>
              <a:gd name="connsiteX21" fmla="*/ 1803401 w 3288609"/>
              <a:gd name="connsiteY21" fmla="*/ 1881981 h 2591333"/>
              <a:gd name="connsiteX22" fmla="*/ 1943101 w 3288609"/>
              <a:gd name="connsiteY22" fmla="*/ 1849438 h 2591333"/>
              <a:gd name="connsiteX23" fmla="*/ 2218532 w 3288609"/>
              <a:gd name="connsiteY23" fmla="*/ 1804194 h 2591333"/>
              <a:gd name="connsiteX24" fmla="*/ 2472532 w 3288609"/>
              <a:gd name="connsiteY24" fmla="*/ 1756569 h 2591333"/>
              <a:gd name="connsiteX25" fmla="*/ 2650332 w 3288609"/>
              <a:gd name="connsiteY25" fmla="*/ 1712119 h 2591333"/>
              <a:gd name="connsiteX26" fmla="*/ 2833689 w 3288609"/>
              <a:gd name="connsiteY26" fmla="*/ 1661319 h 2591333"/>
              <a:gd name="connsiteX27" fmla="*/ 2859881 w 3288609"/>
              <a:gd name="connsiteY27" fmla="*/ 1805782 h 2591333"/>
              <a:gd name="connsiteX28" fmla="*/ 2882901 w 3288609"/>
              <a:gd name="connsiteY28" fmla="*/ 1946275 h 2591333"/>
              <a:gd name="connsiteX29" fmla="*/ 2916237 w 3288609"/>
              <a:gd name="connsiteY29" fmla="*/ 2058194 h 2591333"/>
              <a:gd name="connsiteX30" fmla="*/ 2967832 w 3288609"/>
              <a:gd name="connsiteY30" fmla="*/ 2171700 h 2591333"/>
              <a:gd name="connsiteX31" fmla="*/ 3017044 w 3288609"/>
              <a:gd name="connsiteY31" fmla="*/ 2221706 h 2591333"/>
              <a:gd name="connsiteX32" fmla="*/ 3081338 w 3288609"/>
              <a:gd name="connsiteY32" fmla="*/ 2322512 h 2591333"/>
              <a:gd name="connsiteX33" fmla="*/ 3145632 w 3288609"/>
              <a:gd name="connsiteY33" fmla="*/ 2467768 h 2591333"/>
              <a:gd name="connsiteX34" fmla="*/ 3205163 w 3288609"/>
              <a:gd name="connsiteY34" fmla="*/ 2586038 h 2591333"/>
              <a:gd name="connsiteX35" fmla="*/ 3278982 w 3288609"/>
              <a:gd name="connsiteY35" fmla="*/ 2563019 h 2591333"/>
              <a:gd name="connsiteX36" fmla="*/ 3285332 w 3288609"/>
              <a:gd name="connsiteY36" fmla="*/ 2493169 h 2591333"/>
              <a:gd name="connsiteX0" fmla="*/ 0 w 3288609"/>
              <a:gd name="connsiteY0" fmla="*/ 0 h 2591497"/>
              <a:gd name="connsiteX1" fmla="*/ 132557 w 3288609"/>
              <a:gd name="connsiteY1" fmla="*/ 51594 h 2591497"/>
              <a:gd name="connsiteX2" fmla="*/ 250032 w 3288609"/>
              <a:gd name="connsiteY2" fmla="*/ 81757 h 2591497"/>
              <a:gd name="connsiteX3" fmla="*/ 425450 w 3288609"/>
              <a:gd name="connsiteY3" fmla="*/ 120649 h 2591497"/>
              <a:gd name="connsiteX4" fmla="*/ 578644 w 3288609"/>
              <a:gd name="connsiteY4" fmla="*/ 140494 h 2591497"/>
              <a:gd name="connsiteX5" fmla="*/ 711201 w 3288609"/>
              <a:gd name="connsiteY5" fmla="*/ 154781 h 2591497"/>
              <a:gd name="connsiteX6" fmla="*/ 755650 w 3288609"/>
              <a:gd name="connsiteY6" fmla="*/ 196850 h 2591497"/>
              <a:gd name="connsiteX7" fmla="*/ 764382 w 3288609"/>
              <a:gd name="connsiteY7" fmla="*/ 255588 h 2591497"/>
              <a:gd name="connsiteX8" fmla="*/ 759619 w 3288609"/>
              <a:gd name="connsiteY8" fmla="*/ 344488 h 2591497"/>
              <a:gd name="connsiteX9" fmla="*/ 734219 w 3288609"/>
              <a:gd name="connsiteY9" fmla="*/ 440532 h 2591497"/>
              <a:gd name="connsiteX10" fmla="*/ 661988 w 3288609"/>
              <a:gd name="connsiteY10" fmla="*/ 583406 h 2591497"/>
              <a:gd name="connsiteX11" fmla="*/ 600870 w 3288609"/>
              <a:gd name="connsiteY11" fmla="*/ 712787 h 2591497"/>
              <a:gd name="connsiteX12" fmla="*/ 576264 w 3288609"/>
              <a:gd name="connsiteY12" fmla="*/ 816769 h 2591497"/>
              <a:gd name="connsiteX13" fmla="*/ 592932 w 3288609"/>
              <a:gd name="connsiteY13" fmla="*/ 931069 h 2591497"/>
              <a:gd name="connsiteX14" fmla="*/ 659607 w 3288609"/>
              <a:gd name="connsiteY14" fmla="*/ 1044575 h 2591497"/>
              <a:gd name="connsiteX15" fmla="*/ 823913 w 3288609"/>
              <a:gd name="connsiteY15" fmla="*/ 1197768 h 2591497"/>
              <a:gd name="connsiteX16" fmla="*/ 985044 w 3288609"/>
              <a:gd name="connsiteY16" fmla="*/ 1341438 h 2591497"/>
              <a:gd name="connsiteX17" fmla="*/ 1160463 w 3288609"/>
              <a:gd name="connsiteY17" fmla="*/ 1492249 h 2591497"/>
              <a:gd name="connsiteX18" fmla="*/ 1381126 w 3288609"/>
              <a:gd name="connsiteY18" fmla="*/ 1658144 h 2591497"/>
              <a:gd name="connsiteX19" fmla="*/ 1631951 w 3288609"/>
              <a:gd name="connsiteY19" fmla="*/ 1837531 h 2591497"/>
              <a:gd name="connsiteX20" fmla="*/ 1727994 w 3288609"/>
              <a:gd name="connsiteY20" fmla="*/ 1890712 h 2591497"/>
              <a:gd name="connsiteX21" fmla="*/ 1803401 w 3288609"/>
              <a:gd name="connsiteY21" fmla="*/ 1881981 h 2591497"/>
              <a:gd name="connsiteX22" fmla="*/ 1943101 w 3288609"/>
              <a:gd name="connsiteY22" fmla="*/ 1849438 h 2591497"/>
              <a:gd name="connsiteX23" fmla="*/ 2218532 w 3288609"/>
              <a:gd name="connsiteY23" fmla="*/ 1804194 h 2591497"/>
              <a:gd name="connsiteX24" fmla="*/ 2472532 w 3288609"/>
              <a:gd name="connsiteY24" fmla="*/ 1756569 h 2591497"/>
              <a:gd name="connsiteX25" fmla="*/ 2650332 w 3288609"/>
              <a:gd name="connsiteY25" fmla="*/ 1712119 h 2591497"/>
              <a:gd name="connsiteX26" fmla="*/ 2833689 w 3288609"/>
              <a:gd name="connsiteY26" fmla="*/ 1661319 h 2591497"/>
              <a:gd name="connsiteX27" fmla="*/ 2859881 w 3288609"/>
              <a:gd name="connsiteY27" fmla="*/ 1805782 h 2591497"/>
              <a:gd name="connsiteX28" fmla="*/ 2882901 w 3288609"/>
              <a:gd name="connsiteY28" fmla="*/ 1946275 h 2591497"/>
              <a:gd name="connsiteX29" fmla="*/ 2916237 w 3288609"/>
              <a:gd name="connsiteY29" fmla="*/ 2058194 h 2591497"/>
              <a:gd name="connsiteX30" fmla="*/ 2967832 w 3288609"/>
              <a:gd name="connsiteY30" fmla="*/ 2171700 h 2591497"/>
              <a:gd name="connsiteX31" fmla="*/ 3017044 w 3288609"/>
              <a:gd name="connsiteY31" fmla="*/ 2221706 h 2591497"/>
              <a:gd name="connsiteX32" fmla="*/ 3081338 w 3288609"/>
              <a:gd name="connsiteY32" fmla="*/ 2322512 h 2591497"/>
              <a:gd name="connsiteX33" fmla="*/ 3148014 w 3288609"/>
              <a:gd name="connsiteY33" fmla="*/ 2465387 h 2591497"/>
              <a:gd name="connsiteX34" fmla="*/ 3205163 w 3288609"/>
              <a:gd name="connsiteY34" fmla="*/ 2586038 h 2591497"/>
              <a:gd name="connsiteX35" fmla="*/ 3278982 w 3288609"/>
              <a:gd name="connsiteY35" fmla="*/ 2563019 h 2591497"/>
              <a:gd name="connsiteX36" fmla="*/ 3285332 w 3288609"/>
              <a:gd name="connsiteY36" fmla="*/ 2493169 h 2591497"/>
              <a:gd name="connsiteX0" fmla="*/ 0 w 3288609"/>
              <a:gd name="connsiteY0" fmla="*/ 0 h 2591497"/>
              <a:gd name="connsiteX1" fmla="*/ 132557 w 3288609"/>
              <a:gd name="connsiteY1" fmla="*/ 51594 h 2591497"/>
              <a:gd name="connsiteX2" fmla="*/ 250032 w 3288609"/>
              <a:gd name="connsiteY2" fmla="*/ 81757 h 2591497"/>
              <a:gd name="connsiteX3" fmla="*/ 425450 w 3288609"/>
              <a:gd name="connsiteY3" fmla="*/ 120649 h 2591497"/>
              <a:gd name="connsiteX4" fmla="*/ 578644 w 3288609"/>
              <a:gd name="connsiteY4" fmla="*/ 140494 h 2591497"/>
              <a:gd name="connsiteX5" fmla="*/ 711201 w 3288609"/>
              <a:gd name="connsiteY5" fmla="*/ 154781 h 2591497"/>
              <a:gd name="connsiteX6" fmla="*/ 755650 w 3288609"/>
              <a:gd name="connsiteY6" fmla="*/ 196850 h 2591497"/>
              <a:gd name="connsiteX7" fmla="*/ 764382 w 3288609"/>
              <a:gd name="connsiteY7" fmla="*/ 255588 h 2591497"/>
              <a:gd name="connsiteX8" fmla="*/ 759619 w 3288609"/>
              <a:gd name="connsiteY8" fmla="*/ 344488 h 2591497"/>
              <a:gd name="connsiteX9" fmla="*/ 734219 w 3288609"/>
              <a:gd name="connsiteY9" fmla="*/ 440532 h 2591497"/>
              <a:gd name="connsiteX10" fmla="*/ 661988 w 3288609"/>
              <a:gd name="connsiteY10" fmla="*/ 583406 h 2591497"/>
              <a:gd name="connsiteX11" fmla="*/ 600870 w 3288609"/>
              <a:gd name="connsiteY11" fmla="*/ 712787 h 2591497"/>
              <a:gd name="connsiteX12" fmla="*/ 576264 w 3288609"/>
              <a:gd name="connsiteY12" fmla="*/ 816769 h 2591497"/>
              <a:gd name="connsiteX13" fmla="*/ 592932 w 3288609"/>
              <a:gd name="connsiteY13" fmla="*/ 931069 h 2591497"/>
              <a:gd name="connsiteX14" fmla="*/ 659607 w 3288609"/>
              <a:gd name="connsiteY14" fmla="*/ 1044575 h 2591497"/>
              <a:gd name="connsiteX15" fmla="*/ 823913 w 3288609"/>
              <a:gd name="connsiteY15" fmla="*/ 1197768 h 2591497"/>
              <a:gd name="connsiteX16" fmla="*/ 985044 w 3288609"/>
              <a:gd name="connsiteY16" fmla="*/ 1341438 h 2591497"/>
              <a:gd name="connsiteX17" fmla="*/ 1160463 w 3288609"/>
              <a:gd name="connsiteY17" fmla="*/ 1492249 h 2591497"/>
              <a:gd name="connsiteX18" fmla="*/ 1381126 w 3288609"/>
              <a:gd name="connsiteY18" fmla="*/ 1658144 h 2591497"/>
              <a:gd name="connsiteX19" fmla="*/ 1631951 w 3288609"/>
              <a:gd name="connsiteY19" fmla="*/ 1837531 h 2591497"/>
              <a:gd name="connsiteX20" fmla="*/ 1727994 w 3288609"/>
              <a:gd name="connsiteY20" fmla="*/ 1890712 h 2591497"/>
              <a:gd name="connsiteX21" fmla="*/ 1803401 w 3288609"/>
              <a:gd name="connsiteY21" fmla="*/ 1881981 h 2591497"/>
              <a:gd name="connsiteX22" fmla="*/ 1943101 w 3288609"/>
              <a:gd name="connsiteY22" fmla="*/ 1849438 h 2591497"/>
              <a:gd name="connsiteX23" fmla="*/ 2218532 w 3288609"/>
              <a:gd name="connsiteY23" fmla="*/ 1804194 h 2591497"/>
              <a:gd name="connsiteX24" fmla="*/ 2472532 w 3288609"/>
              <a:gd name="connsiteY24" fmla="*/ 1756569 h 2591497"/>
              <a:gd name="connsiteX25" fmla="*/ 2650332 w 3288609"/>
              <a:gd name="connsiteY25" fmla="*/ 1712119 h 2591497"/>
              <a:gd name="connsiteX26" fmla="*/ 2833689 w 3288609"/>
              <a:gd name="connsiteY26" fmla="*/ 1661319 h 2591497"/>
              <a:gd name="connsiteX27" fmla="*/ 2859881 w 3288609"/>
              <a:gd name="connsiteY27" fmla="*/ 1805782 h 2591497"/>
              <a:gd name="connsiteX28" fmla="*/ 2882901 w 3288609"/>
              <a:gd name="connsiteY28" fmla="*/ 1946275 h 2591497"/>
              <a:gd name="connsiteX29" fmla="*/ 2916237 w 3288609"/>
              <a:gd name="connsiteY29" fmla="*/ 2058194 h 2591497"/>
              <a:gd name="connsiteX30" fmla="*/ 2967832 w 3288609"/>
              <a:gd name="connsiteY30" fmla="*/ 2171700 h 2591497"/>
              <a:gd name="connsiteX31" fmla="*/ 3017044 w 3288609"/>
              <a:gd name="connsiteY31" fmla="*/ 2221706 h 2591497"/>
              <a:gd name="connsiteX32" fmla="*/ 3081338 w 3288609"/>
              <a:gd name="connsiteY32" fmla="*/ 2322512 h 2591497"/>
              <a:gd name="connsiteX33" fmla="*/ 3148014 w 3288609"/>
              <a:gd name="connsiteY33" fmla="*/ 2465387 h 2591497"/>
              <a:gd name="connsiteX34" fmla="*/ 3205163 w 3288609"/>
              <a:gd name="connsiteY34" fmla="*/ 2586038 h 2591497"/>
              <a:gd name="connsiteX35" fmla="*/ 3278982 w 3288609"/>
              <a:gd name="connsiteY35" fmla="*/ 2563019 h 2591497"/>
              <a:gd name="connsiteX36" fmla="*/ 3285332 w 3288609"/>
              <a:gd name="connsiteY36" fmla="*/ 2493169 h 2591497"/>
              <a:gd name="connsiteX0" fmla="*/ 0 w 3288609"/>
              <a:gd name="connsiteY0" fmla="*/ 0 h 2591497"/>
              <a:gd name="connsiteX1" fmla="*/ 132557 w 3288609"/>
              <a:gd name="connsiteY1" fmla="*/ 51594 h 2591497"/>
              <a:gd name="connsiteX2" fmla="*/ 250032 w 3288609"/>
              <a:gd name="connsiteY2" fmla="*/ 81757 h 2591497"/>
              <a:gd name="connsiteX3" fmla="*/ 425450 w 3288609"/>
              <a:gd name="connsiteY3" fmla="*/ 120649 h 2591497"/>
              <a:gd name="connsiteX4" fmla="*/ 578644 w 3288609"/>
              <a:gd name="connsiteY4" fmla="*/ 140494 h 2591497"/>
              <a:gd name="connsiteX5" fmla="*/ 711201 w 3288609"/>
              <a:gd name="connsiteY5" fmla="*/ 154781 h 2591497"/>
              <a:gd name="connsiteX6" fmla="*/ 755650 w 3288609"/>
              <a:gd name="connsiteY6" fmla="*/ 196850 h 2591497"/>
              <a:gd name="connsiteX7" fmla="*/ 764382 w 3288609"/>
              <a:gd name="connsiteY7" fmla="*/ 255588 h 2591497"/>
              <a:gd name="connsiteX8" fmla="*/ 759619 w 3288609"/>
              <a:gd name="connsiteY8" fmla="*/ 344488 h 2591497"/>
              <a:gd name="connsiteX9" fmla="*/ 734219 w 3288609"/>
              <a:gd name="connsiteY9" fmla="*/ 440532 h 2591497"/>
              <a:gd name="connsiteX10" fmla="*/ 661988 w 3288609"/>
              <a:gd name="connsiteY10" fmla="*/ 583406 h 2591497"/>
              <a:gd name="connsiteX11" fmla="*/ 600870 w 3288609"/>
              <a:gd name="connsiteY11" fmla="*/ 712787 h 2591497"/>
              <a:gd name="connsiteX12" fmla="*/ 576264 w 3288609"/>
              <a:gd name="connsiteY12" fmla="*/ 816769 h 2591497"/>
              <a:gd name="connsiteX13" fmla="*/ 592932 w 3288609"/>
              <a:gd name="connsiteY13" fmla="*/ 931069 h 2591497"/>
              <a:gd name="connsiteX14" fmla="*/ 659607 w 3288609"/>
              <a:gd name="connsiteY14" fmla="*/ 1044575 h 2591497"/>
              <a:gd name="connsiteX15" fmla="*/ 823913 w 3288609"/>
              <a:gd name="connsiteY15" fmla="*/ 1197768 h 2591497"/>
              <a:gd name="connsiteX16" fmla="*/ 985044 w 3288609"/>
              <a:gd name="connsiteY16" fmla="*/ 1341438 h 2591497"/>
              <a:gd name="connsiteX17" fmla="*/ 1160463 w 3288609"/>
              <a:gd name="connsiteY17" fmla="*/ 1492249 h 2591497"/>
              <a:gd name="connsiteX18" fmla="*/ 1381126 w 3288609"/>
              <a:gd name="connsiteY18" fmla="*/ 1658144 h 2591497"/>
              <a:gd name="connsiteX19" fmla="*/ 1631951 w 3288609"/>
              <a:gd name="connsiteY19" fmla="*/ 1837531 h 2591497"/>
              <a:gd name="connsiteX20" fmla="*/ 1727994 w 3288609"/>
              <a:gd name="connsiteY20" fmla="*/ 1890712 h 2591497"/>
              <a:gd name="connsiteX21" fmla="*/ 1803401 w 3288609"/>
              <a:gd name="connsiteY21" fmla="*/ 1881981 h 2591497"/>
              <a:gd name="connsiteX22" fmla="*/ 1943101 w 3288609"/>
              <a:gd name="connsiteY22" fmla="*/ 1849438 h 2591497"/>
              <a:gd name="connsiteX23" fmla="*/ 2218532 w 3288609"/>
              <a:gd name="connsiteY23" fmla="*/ 1804194 h 2591497"/>
              <a:gd name="connsiteX24" fmla="*/ 2472532 w 3288609"/>
              <a:gd name="connsiteY24" fmla="*/ 1756569 h 2591497"/>
              <a:gd name="connsiteX25" fmla="*/ 2650332 w 3288609"/>
              <a:gd name="connsiteY25" fmla="*/ 1712119 h 2591497"/>
              <a:gd name="connsiteX26" fmla="*/ 2833689 w 3288609"/>
              <a:gd name="connsiteY26" fmla="*/ 1661319 h 2591497"/>
              <a:gd name="connsiteX27" fmla="*/ 2859881 w 3288609"/>
              <a:gd name="connsiteY27" fmla="*/ 1805782 h 2591497"/>
              <a:gd name="connsiteX28" fmla="*/ 2882901 w 3288609"/>
              <a:gd name="connsiteY28" fmla="*/ 1946275 h 2591497"/>
              <a:gd name="connsiteX29" fmla="*/ 2916237 w 3288609"/>
              <a:gd name="connsiteY29" fmla="*/ 2058194 h 2591497"/>
              <a:gd name="connsiteX30" fmla="*/ 2967832 w 3288609"/>
              <a:gd name="connsiteY30" fmla="*/ 2171700 h 2591497"/>
              <a:gd name="connsiteX31" fmla="*/ 3017044 w 3288609"/>
              <a:gd name="connsiteY31" fmla="*/ 2221706 h 2591497"/>
              <a:gd name="connsiteX32" fmla="*/ 3081338 w 3288609"/>
              <a:gd name="connsiteY32" fmla="*/ 2322512 h 2591497"/>
              <a:gd name="connsiteX33" fmla="*/ 3148014 w 3288609"/>
              <a:gd name="connsiteY33" fmla="*/ 2465387 h 2591497"/>
              <a:gd name="connsiteX34" fmla="*/ 3205163 w 3288609"/>
              <a:gd name="connsiteY34" fmla="*/ 2586038 h 2591497"/>
              <a:gd name="connsiteX35" fmla="*/ 3278982 w 3288609"/>
              <a:gd name="connsiteY35" fmla="*/ 2563019 h 2591497"/>
              <a:gd name="connsiteX36" fmla="*/ 3285332 w 3288609"/>
              <a:gd name="connsiteY36" fmla="*/ 2493169 h 2591497"/>
              <a:gd name="connsiteX0" fmla="*/ 0 w 3288609"/>
              <a:gd name="connsiteY0" fmla="*/ 0 h 2586038"/>
              <a:gd name="connsiteX1" fmla="*/ 132557 w 3288609"/>
              <a:gd name="connsiteY1" fmla="*/ 51594 h 2586038"/>
              <a:gd name="connsiteX2" fmla="*/ 250032 w 3288609"/>
              <a:gd name="connsiteY2" fmla="*/ 81757 h 2586038"/>
              <a:gd name="connsiteX3" fmla="*/ 425450 w 3288609"/>
              <a:gd name="connsiteY3" fmla="*/ 120649 h 2586038"/>
              <a:gd name="connsiteX4" fmla="*/ 578644 w 3288609"/>
              <a:gd name="connsiteY4" fmla="*/ 140494 h 2586038"/>
              <a:gd name="connsiteX5" fmla="*/ 711201 w 3288609"/>
              <a:gd name="connsiteY5" fmla="*/ 154781 h 2586038"/>
              <a:gd name="connsiteX6" fmla="*/ 755650 w 3288609"/>
              <a:gd name="connsiteY6" fmla="*/ 196850 h 2586038"/>
              <a:gd name="connsiteX7" fmla="*/ 764382 w 3288609"/>
              <a:gd name="connsiteY7" fmla="*/ 255588 h 2586038"/>
              <a:gd name="connsiteX8" fmla="*/ 759619 w 3288609"/>
              <a:gd name="connsiteY8" fmla="*/ 344488 h 2586038"/>
              <a:gd name="connsiteX9" fmla="*/ 734219 w 3288609"/>
              <a:gd name="connsiteY9" fmla="*/ 440532 h 2586038"/>
              <a:gd name="connsiteX10" fmla="*/ 661988 w 3288609"/>
              <a:gd name="connsiteY10" fmla="*/ 583406 h 2586038"/>
              <a:gd name="connsiteX11" fmla="*/ 600870 w 3288609"/>
              <a:gd name="connsiteY11" fmla="*/ 712787 h 2586038"/>
              <a:gd name="connsiteX12" fmla="*/ 576264 w 3288609"/>
              <a:gd name="connsiteY12" fmla="*/ 816769 h 2586038"/>
              <a:gd name="connsiteX13" fmla="*/ 592932 w 3288609"/>
              <a:gd name="connsiteY13" fmla="*/ 931069 h 2586038"/>
              <a:gd name="connsiteX14" fmla="*/ 659607 w 3288609"/>
              <a:gd name="connsiteY14" fmla="*/ 1044575 h 2586038"/>
              <a:gd name="connsiteX15" fmla="*/ 823913 w 3288609"/>
              <a:gd name="connsiteY15" fmla="*/ 1197768 h 2586038"/>
              <a:gd name="connsiteX16" fmla="*/ 985044 w 3288609"/>
              <a:gd name="connsiteY16" fmla="*/ 1341438 h 2586038"/>
              <a:gd name="connsiteX17" fmla="*/ 1160463 w 3288609"/>
              <a:gd name="connsiteY17" fmla="*/ 1492249 h 2586038"/>
              <a:gd name="connsiteX18" fmla="*/ 1381126 w 3288609"/>
              <a:gd name="connsiteY18" fmla="*/ 1658144 h 2586038"/>
              <a:gd name="connsiteX19" fmla="*/ 1631951 w 3288609"/>
              <a:gd name="connsiteY19" fmla="*/ 1837531 h 2586038"/>
              <a:gd name="connsiteX20" fmla="*/ 1727994 w 3288609"/>
              <a:gd name="connsiteY20" fmla="*/ 1890712 h 2586038"/>
              <a:gd name="connsiteX21" fmla="*/ 1803401 w 3288609"/>
              <a:gd name="connsiteY21" fmla="*/ 1881981 h 2586038"/>
              <a:gd name="connsiteX22" fmla="*/ 1943101 w 3288609"/>
              <a:gd name="connsiteY22" fmla="*/ 1849438 h 2586038"/>
              <a:gd name="connsiteX23" fmla="*/ 2218532 w 3288609"/>
              <a:gd name="connsiteY23" fmla="*/ 1804194 h 2586038"/>
              <a:gd name="connsiteX24" fmla="*/ 2472532 w 3288609"/>
              <a:gd name="connsiteY24" fmla="*/ 1756569 h 2586038"/>
              <a:gd name="connsiteX25" fmla="*/ 2650332 w 3288609"/>
              <a:gd name="connsiteY25" fmla="*/ 1712119 h 2586038"/>
              <a:gd name="connsiteX26" fmla="*/ 2833689 w 3288609"/>
              <a:gd name="connsiteY26" fmla="*/ 1661319 h 2586038"/>
              <a:gd name="connsiteX27" fmla="*/ 2859881 w 3288609"/>
              <a:gd name="connsiteY27" fmla="*/ 1805782 h 2586038"/>
              <a:gd name="connsiteX28" fmla="*/ 2882901 w 3288609"/>
              <a:gd name="connsiteY28" fmla="*/ 1946275 h 2586038"/>
              <a:gd name="connsiteX29" fmla="*/ 2916237 w 3288609"/>
              <a:gd name="connsiteY29" fmla="*/ 2058194 h 2586038"/>
              <a:gd name="connsiteX30" fmla="*/ 2967832 w 3288609"/>
              <a:gd name="connsiteY30" fmla="*/ 2171700 h 2586038"/>
              <a:gd name="connsiteX31" fmla="*/ 3017044 w 3288609"/>
              <a:gd name="connsiteY31" fmla="*/ 2221706 h 2586038"/>
              <a:gd name="connsiteX32" fmla="*/ 3081338 w 3288609"/>
              <a:gd name="connsiteY32" fmla="*/ 2322512 h 2586038"/>
              <a:gd name="connsiteX33" fmla="*/ 3148014 w 3288609"/>
              <a:gd name="connsiteY33" fmla="*/ 2465387 h 2586038"/>
              <a:gd name="connsiteX34" fmla="*/ 3205163 w 3288609"/>
              <a:gd name="connsiteY34" fmla="*/ 2586038 h 2586038"/>
              <a:gd name="connsiteX35" fmla="*/ 3278982 w 3288609"/>
              <a:gd name="connsiteY35" fmla="*/ 2563019 h 2586038"/>
              <a:gd name="connsiteX36" fmla="*/ 3285332 w 3288609"/>
              <a:gd name="connsiteY36" fmla="*/ 2493169 h 2586038"/>
              <a:gd name="connsiteX0" fmla="*/ 0 w 3288609"/>
              <a:gd name="connsiteY0" fmla="*/ 0 h 2586038"/>
              <a:gd name="connsiteX1" fmla="*/ 132557 w 3288609"/>
              <a:gd name="connsiteY1" fmla="*/ 51594 h 2586038"/>
              <a:gd name="connsiteX2" fmla="*/ 250032 w 3288609"/>
              <a:gd name="connsiteY2" fmla="*/ 81757 h 2586038"/>
              <a:gd name="connsiteX3" fmla="*/ 425450 w 3288609"/>
              <a:gd name="connsiteY3" fmla="*/ 120649 h 2586038"/>
              <a:gd name="connsiteX4" fmla="*/ 578644 w 3288609"/>
              <a:gd name="connsiteY4" fmla="*/ 140494 h 2586038"/>
              <a:gd name="connsiteX5" fmla="*/ 711201 w 3288609"/>
              <a:gd name="connsiteY5" fmla="*/ 154781 h 2586038"/>
              <a:gd name="connsiteX6" fmla="*/ 755650 w 3288609"/>
              <a:gd name="connsiteY6" fmla="*/ 196850 h 2586038"/>
              <a:gd name="connsiteX7" fmla="*/ 764382 w 3288609"/>
              <a:gd name="connsiteY7" fmla="*/ 255588 h 2586038"/>
              <a:gd name="connsiteX8" fmla="*/ 759619 w 3288609"/>
              <a:gd name="connsiteY8" fmla="*/ 344488 h 2586038"/>
              <a:gd name="connsiteX9" fmla="*/ 734219 w 3288609"/>
              <a:gd name="connsiteY9" fmla="*/ 440532 h 2586038"/>
              <a:gd name="connsiteX10" fmla="*/ 661988 w 3288609"/>
              <a:gd name="connsiteY10" fmla="*/ 583406 h 2586038"/>
              <a:gd name="connsiteX11" fmla="*/ 600870 w 3288609"/>
              <a:gd name="connsiteY11" fmla="*/ 712787 h 2586038"/>
              <a:gd name="connsiteX12" fmla="*/ 576264 w 3288609"/>
              <a:gd name="connsiteY12" fmla="*/ 816769 h 2586038"/>
              <a:gd name="connsiteX13" fmla="*/ 592932 w 3288609"/>
              <a:gd name="connsiteY13" fmla="*/ 931069 h 2586038"/>
              <a:gd name="connsiteX14" fmla="*/ 659607 w 3288609"/>
              <a:gd name="connsiteY14" fmla="*/ 1044575 h 2586038"/>
              <a:gd name="connsiteX15" fmla="*/ 823913 w 3288609"/>
              <a:gd name="connsiteY15" fmla="*/ 1197768 h 2586038"/>
              <a:gd name="connsiteX16" fmla="*/ 985044 w 3288609"/>
              <a:gd name="connsiteY16" fmla="*/ 1341438 h 2586038"/>
              <a:gd name="connsiteX17" fmla="*/ 1160463 w 3288609"/>
              <a:gd name="connsiteY17" fmla="*/ 1492249 h 2586038"/>
              <a:gd name="connsiteX18" fmla="*/ 1381126 w 3288609"/>
              <a:gd name="connsiteY18" fmla="*/ 1658144 h 2586038"/>
              <a:gd name="connsiteX19" fmla="*/ 1631951 w 3288609"/>
              <a:gd name="connsiteY19" fmla="*/ 1837531 h 2586038"/>
              <a:gd name="connsiteX20" fmla="*/ 1727994 w 3288609"/>
              <a:gd name="connsiteY20" fmla="*/ 1890712 h 2586038"/>
              <a:gd name="connsiteX21" fmla="*/ 1803401 w 3288609"/>
              <a:gd name="connsiteY21" fmla="*/ 1881981 h 2586038"/>
              <a:gd name="connsiteX22" fmla="*/ 1943101 w 3288609"/>
              <a:gd name="connsiteY22" fmla="*/ 1849438 h 2586038"/>
              <a:gd name="connsiteX23" fmla="*/ 2218532 w 3288609"/>
              <a:gd name="connsiteY23" fmla="*/ 1804194 h 2586038"/>
              <a:gd name="connsiteX24" fmla="*/ 2472532 w 3288609"/>
              <a:gd name="connsiteY24" fmla="*/ 1756569 h 2586038"/>
              <a:gd name="connsiteX25" fmla="*/ 2650332 w 3288609"/>
              <a:gd name="connsiteY25" fmla="*/ 1712119 h 2586038"/>
              <a:gd name="connsiteX26" fmla="*/ 2833689 w 3288609"/>
              <a:gd name="connsiteY26" fmla="*/ 1661319 h 2586038"/>
              <a:gd name="connsiteX27" fmla="*/ 2859881 w 3288609"/>
              <a:gd name="connsiteY27" fmla="*/ 1805782 h 2586038"/>
              <a:gd name="connsiteX28" fmla="*/ 2882901 w 3288609"/>
              <a:gd name="connsiteY28" fmla="*/ 1946275 h 2586038"/>
              <a:gd name="connsiteX29" fmla="*/ 2916237 w 3288609"/>
              <a:gd name="connsiteY29" fmla="*/ 2058194 h 2586038"/>
              <a:gd name="connsiteX30" fmla="*/ 2967832 w 3288609"/>
              <a:gd name="connsiteY30" fmla="*/ 2171700 h 2586038"/>
              <a:gd name="connsiteX31" fmla="*/ 3017044 w 3288609"/>
              <a:gd name="connsiteY31" fmla="*/ 2221706 h 2586038"/>
              <a:gd name="connsiteX32" fmla="*/ 3081338 w 3288609"/>
              <a:gd name="connsiteY32" fmla="*/ 2322512 h 2586038"/>
              <a:gd name="connsiteX33" fmla="*/ 3148014 w 3288609"/>
              <a:gd name="connsiteY33" fmla="*/ 2465387 h 2586038"/>
              <a:gd name="connsiteX34" fmla="*/ 3205163 w 3288609"/>
              <a:gd name="connsiteY34" fmla="*/ 2586038 h 2586038"/>
              <a:gd name="connsiteX35" fmla="*/ 3278982 w 3288609"/>
              <a:gd name="connsiteY35" fmla="*/ 2563019 h 2586038"/>
              <a:gd name="connsiteX36" fmla="*/ 3285332 w 3288609"/>
              <a:gd name="connsiteY36" fmla="*/ 2493169 h 2586038"/>
              <a:gd name="connsiteX0" fmla="*/ 0 w 3288220"/>
              <a:gd name="connsiteY0" fmla="*/ 0 h 2586038"/>
              <a:gd name="connsiteX1" fmla="*/ 132557 w 3288220"/>
              <a:gd name="connsiteY1" fmla="*/ 51594 h 2586038"/>
              <a:gd name="connsiteX2" fmla="*/ 250032 w 3288220"/>
              <a:gd name="connsiteY2" fmla="*/ 81757 h 2586038"/>
              <a:gd name="connsiteX3" fmla="*/ 425450 w 3288220"/>
              <a:gd name="connsiteY3" fmla="*/ 120649 h 2586038"/>
              <a:gd name="connsiteX4" fmla="*/ 578644 w 3288220"/>
              <a:gd name="connsiteY4" fmla="*/ 140494 h 2586038"/>
              <a:gd name="connsiteX5" fmla="*/ 711201 w 3288220"/>
              <a:gd name="connsiteY5" fmla="*/ 154781 h 2586038"/>
              <a:gd name="connsiteX6" fmla="*/ 755650 w 3288220"/>
              <a:gd name="connsiteY6" fmla="*/ 196850 h 2586038"/>
              <a:gd name="connsiteX7" fmla="*/ 764382 w 3288220"/>
              <a:gd name="connsiteY7" fmla="*/ 255588 h 2586038"/>
              <a:gd name="connsiteX8" fmla="*/ 759619 w 3288220"/>
              <a:gd name="connsiteY8" fmla="*/ 344488 h 2586038"/>
              <a:gd name="connsiteX9" fmla="*/ 734219 w 3288220"/>
              <a:gd name="connsiteY9" fmla="*/ 440532 h 2586038"/>
              <a:gd name="connsiteX10" fmla="*/ 661988 w 3288220"/>
              <a:gd name="connsiteY10" fmla="*/ 583406 h 2586038"/>
              <a:gd name="connsiteX11" fmla="*/ 600870 w 3288220"/>
              <a:gd name="connsiteY11" fmla="*/ 712787 h 2586038"/>
              <a:gd name="connsiteX12" fmla="*/ 576264 w 3288220"/>
              <a:gd name="connsiteY12" fmla="*/ 816769 h 2586038"/>
              <a:gd name="connsiteX13" fmla="*/ 592932 w 3288220"/>
              <a:gd name="connsiteY13" fmla="*/ 931069 h 2586038"/>
              <a:gd name="connsiteX14" fmla="*/ 659607 w 3288220"/>
              <a:gd name="connsiteY14" fmla="*/ 1044575 h 2586038"/>
              <a:gd name="connsiteX15" fmla="*/ 823913 w 3288220"/>
              <a:gd name="connsiteY15" fmla="*/ 1197768 h 2586038"/>
              <a:gd name="connsiteX16" fmla="*/ 985044 w 3288220"/>
              <a:gd name="connsiteY16" fmla="*/ 1341438 h 2586038"/>
              <a:gd name="connsiteX17" fmla="*/ 1160463 w 3288220"/>
              <a:gd name="connsiteY17" fmla="*/ 1492249 h 2586038"/>
              <a:gd name="connsiteX18" fmla="*/ 1381126 w 3288220"/>
              <a:gd name="connsiteY18" fmla="*/ 1658144 h 2586038"/>
              <a:gd name="connsiteX19" fmla="*/ 1631951 w 3288220"/>
              <a:gd name="connsiteY19" fmla="*/ 1837531 h 2586038"/>
              <a:gd name="connsiteX20" fmla="*/ 1727994 w 3288220"/>
              <a:gd name="connsiteY20" fmla="*/ 1890712 h 2586038"/>
              <a:gd name="connsiteX21" fmla="*/ 1803401 w 3288220"/>
              <a:gd name="connsiteY21" fmla="*/ 1881981 h 2586038"/>
              <a:gd name="connsiteX22" fmla="*/ 1943101 w 3288220"/>
              <a:gd name="connsiteY22" fmla="*/ 1849438 h 2586038"/>
              <a:gd name="connsiteX23" fmla="*/ 2218532 w 3288220"/>
              <a:gd name="connsiteY23" fmla="*/ 1804194 h 2586038"/>
              <a:gd name="connsiteX24" fmla="*/ 2472532 w 3288220"/>
              <a:gd name="connsiteY24" fmla="*/ 1756569 h 2586038"/>
              <a:gd name="connsiteX25" fmla="*/ 2650332 w 3288220"/>
              <a:gd name="connsiteY25" fmla="*/ 1712119 h 2586038"/>
              <a:gd name="connsiteX26" fmla="*/ 2833689 w 3288220"/>
              <a:gd name="connsiteY26" fmla="*/ 1661319 h 2586038"/>
              <a:gd name="connsiteX27" fmla="*/ 2859881 w 3288220"/>
              <a:gd name="connsiteY27" fmla="*/ 1805782 h 2586038"/>
              <a:gd name="connsiteX28" fmla="*/ 2882901 w 3288220"/>
              <a:gd name="connsiteY28" fmla="*/ 1946275 h 2586038"/>
              <a:gd name="connsiteX29" fmla="*/ 2916237 w 3288220"/>
              <a:gd name="connsiteY29" fmla="*/ 2058194 h 2586038"/>
              <a:gd name="connsiteX30" fmla="*/ 2967832 w 3288220"/>
              <a:gd name="connsiteY30" fmla="*/ 2171700 h 2586038"/>
              <a:gd name="connsiteX31" fmla="*/ 3017044 w 3288220"/>
              <a:gd name="connsiteY31" fmla="*/ 2221706 h 2586038"/>
              <a:gd name="connsiteX32" fmla="*/ 3081338 w 3288220"/>
              <a:gd name="connsiteY32" fmla="*/ 2322512 h 2586038"/>
              <a:gd name="connsiteX33" fmla="*/ 3148014 w 3288220"/>
              <a:gd name="connsiteY33" fmla="*/ 2465387 h 2586038"/>
              <a:gd name="connsiteX34" fmla="*/ 3212307 w 3288220"/>
              <a:gd name="connsiteY34" fmla="*/ 2586038 h 2586038"/>
              <a:gd name="connsiteX35" fmla="*/ 3278982 w 3288220"/>
              <a:gd name="connsiteY35" fmla="*/ 2563019 h 2586038"/>
              <a:gd name="connsiteX36" fmla="*/ 3285332 w 3288220"/>
              <a:gd name="connsiteY36" fmla="*/ 2493169 h 2586038"/>
              <a:gd name="connsiteX0" fmla="*/ 0 w 3288220"/>
              <a:gd name="connsiteY0" fmla="*/ 0 h 2586038"/>
              <a:gd name="connsiteX1" fmla="*/ 132557 w 3288220"/>
              <a:gd name="connsiteY1" fmla="*/ 51594 h 2586038"/>
              <a:gd name="connsiteX2" fmla="*/ 250032 w 3288220"/>
              <a:gd name="connsiteY2" fmla="*/ 81757 h 2586038"/>
              <a:gd name="connsiteX3" fmla="*/ 425450 w 3288220"/>
              <a:gd name="connsiteY3" fmla="*/ 120649 h 2586038"/>
              <a:gd name="connsiteX4" fmla="*/ 578644 w 3288220"/>
              <a:gd name="connsiteY4" fmla="*/ 140494 h 2586038"/>
              <a:gd name="connsiteX5" fmla="*/ 711201 w 3288220"/>
              <a:gd name="connsiteY5" fmla="*/ 154781 h 2586038"/>
              <a:gd name="connsiteX6" fmla="*/ 755650 w 3288220"/>
              <a:gd name="connsiteY6" fmla="*/ 196850 h 2586038"/>
              <a:gd name="connsiteX7" fmla="*/ 764382 w 3288220"/>
              <a:gd name="connsiteY7" fmla="*/ 255588 h 2586038"/>
              <a:gd name="connsiteX8" fmla="*/ 759619 w 3288220"/>
              <a:gd name="connsiteY8" fmla="*/ 344488 h 2586038"/>
              <a:gd name="connsiteX9" fmla="*/ 734219 w 3288220"/>
              <a:gd name="connsiteY9" fmla="*/ 440532 h 2586038"/>
              <a:gd name="connsiteX10" fmla="*/ 661988 w 3288220"/>
              <a:gd name="connsiteY10" fmla="*/ 583406 h 2586038"/>
              <a:gd name="connsiteX11" fmla="*/ 600870 w 3288220"/>
              <a:gd name="connsiteY11" fmla="*/ 712787 h 2586038"/>
              <a:gd name="connsiteX12" fmla="*/ 576264 w 3288220"/>
              <a:gd name="connsiteY12" fmla="*/ 816769 h 2586038"/>
              <a:gd name="connsiteX13" fmla="*/ 592932 w 3288220"/>
              <a:gd name="connsiteY13" fmla="*/ 931069 h 2586038"/>
              <a:gd name="connsiteX14" fmla="*/ 659607 w 3288220"/>
              <a:gd name="connsiteY14" fmla="*/ 1044575 h 2586038"/>
              <a:gd name="connsiteX15" fmla="*/ 823913 w 3288220"/>
              <a:gd name="connsiteY15" fmla="*/ 1197768 h 2586038"/>
              <a:gd name="connsiteX16" fmla="*/ 985044 w 3288220"/>
              <a:gd name="connsiteY16" fmla="*/ 1341438 h 2586038"/>
              <a:gd name="connsiteX17" fmla="*/ 1160463 w 3288220"/>
              <a:gd name="connsiteY17" fmla="*/ 1492249 h 2586038"/>
              <a:gd name="connsiteX18" fmla="*/ 1381126 w 3288220"/>
              <a:gd name="connsiteY18" fmla="*/ 1658144 h 2586038"/>
              <a:gd name="connsiteX19" fmla="*/ 1631951 w 3288220"/>
              <a:gd name="connsiteY19" fmla="*/ 1837531 h 2586038"/>
              <a:gd name="connsiteX20" fmla="*/ 1727994 w 3288220"/>
              <a:gd name="connsiteY20" fmla="*/ 1890712 h 2586038"/>
              <a:gd name="connsiteX21" fmla="*/ 1803401 w 3288220"/>
              <a:gd name="connsiteY21" fmla="*/ 1881981 h 2586038"/>
              <a:gd name="connsiteX22" fmla="*/ 1943101 w 3288220"/>
              <a:gd name="connsiteY22" fmla="*/ 1849438 h 2586038"/>
              <a:gd name="connsiteX23" fmla="*/ 2218532 w 3288220"/>
              <a:gd name="connsiteY23" fmla="*/ 1804194 h 2586038"/>
              <a:gd name="connsiteX24" fmla="*/ 2472532 w 3288220"/>
              <a:gd name="connsiteY24" fmla="*/ 1756569 h 2586038"/>
              <a:gd name="connsiteX25" fmla="*/ 2650332 w 3288220"/>
              <a:gd name="connsiteY25" fmla="*/ 1712119 h 2586038"/>
              <a:gd name="connsiteX26" fmla="*/ 2833689 w 3288220"/>
              <a:gd name="connsiteY26" fmla="*/ 1661319 h 2586038"/>
              <a:gd name="connsiteX27" fmla="*/ 2859881 w 3288220"/>
              <a:gd name="connsiteY27" fmla="*/ 1805782 h 2586038"/>
              <a:gd name="connsiteX28" fmla="*/ 2882901 w 3288220"/>
              <a:gd name="connsiteY28" fmla="*/ 1946275 h 2586038"/>
              <a:gd name="connsiteX29" fmla="*/ 2916237 w 3288220"/>
              <a:gd name="connsiteY29" fmla="*/ 2058194 h 2586038"/>
              <a:gd name="connsiteX30" fmla="*/ 2967832 w 3288220"/>
              <a:gd name="connsiteY30" fmla="*/ 2171700 h 2586038"/>
              <a:gd name="connsiteX31" fmla="*/ 3017044 w 3288220"/>
              <a:gd name="connsiteY31" fmla="*/ 2221706 h 2586038"/>
              <a:gd name="connsiteX32" fmla="*/ 3081338 w 3288220"/>
              <a:gd name="connsiteY32" fmla="*/ 2322512 h 2586038"/>
              <a:gd name="connsiteX33" fmla="*/ 3148014 w 3288220"/>
              <a:gd name="connsiteY33" fmla="*/ 2465387 h 2586038"/>
              <a:gd name="connsiteX34" fmla="*/ 3212307 w 3288220"/>
              <a:gd name="connsiteY34" fmla="*/ 2586038 h 2586038"/>
              <a:gd name="connsiteX35" fmla="*/ 3278982 w 3288220"/>
              <a:gd name="connsiteY35" fmla="*/ 2563019 h 2586038"/>
              <a:gd name="connsiteX36" fmla="*/ 3285332 w 3288220"/>
              <a:gd name="connsiteY36" fmla="*/ 2493169 h 2586038"/>
              <a:gd name="connsiteX0" fmla="*/ 0 w 3288220"/>
              <a:gd name="connsiteY0" fmla="*/ 0 h 2586038"/>
              <a:gd name="connsiteX1" fmla="*/ 132557 w 3288220"/>
              <a:gd name="connsiteY1" fmla="*/ 51594 h 2586038"/>
              <a:gd name="connsiteX2" fmla="*/ 250032 w 3288220"/>
              <a:gd name="connsiteY2" fmla="*/ 81757 h 2586038"/>
              <a:gd name="connsiteX3" fmla="*/ 425450 w 3288220"/>
              <a:gd name="connsiteY3" fmla="*/ 120649 h 2586038"/>
              <a:gd name="connsiteX4" fmla="*/ 578644 w 3288220"/>
              <a:gd name="connsiteY4" fmla="*/ 140494 h 2586038"/>
              <a:gd name="connsiteX5" fmla="*/ 711201 w 3288220"/>
              <a:gd name="connsiteY5" fmla="*/ 154781 h 2586038"/>
              <a:gd name="connsiteX6" fmla="*/ 755650 w 3288220"/>
              <a:gd name="connsiteY6" fmla="*/ 196850 h 2586038"/>
              <a:gd name="connsiteX7" fmla="*/ 764382 w 3288220"/>
              <a:gd name="connsiteY7" fmla="*/ 255588 h 2586038"/>
              <a:gd name="connsiteX8" fmla="*/ 759619 w 3288220"/>
              <a:gd name="connsiteY8" fmla="*/ 344488 h 2586038"/>
              <a:gd name="connsiteX9" fmla="*/ 734219 w 3288220"/>
              <a:gd name="connsiteY9" fmla="*/ 440532 h 2586038"/>
              <a:gd name="connsiteX10" fmla="*/ 661988 w 3288220"/>
              <a:gd name="connsiteY10" fmla="*/ 583406 h 2586038"/>
              <a:gd name="connsiteX11" fmla="*/ 600870 w 3288220"/>
              <a:gd name="connsiteY11" fmla="*/ 712787 h 2586038"/>
              <a:gd name="connsiteX12" fmla="*/ 576264 w 3288220"/>
              <a:gd name="connsiteY12" fmla="*/ 816769 h 2586038"/>
              <a:gd name="connsiteX13" fmla="*/ 592932 w 3288220"/>
              <a:gd name="connsiteY13" fmla="*/ 931069 h 2586038"/>
              <a:gd name="connsiteX14" fmla="*/ 659607 w 3288220"/>
              <a:gd name="connsiteY14" fmla="*/ 1044575 h 2586038"/>
              <a:gd name="connsiteX15" fmla="*/ 823913 w 3288220"/>
              <a:gd name="connsiteY15" fmla="*/ 1197768 h 2586038"/>
              <a:gd name="connsiteX16" fmla="*/ 985044 w 3288220"/>
              <a:gd name="connsiteY16" fmla="*/ 1341438 h 2586038"/>
              <a:gd name="connsiteX17" fmla="*/ 1160463 w 3288220"/>
              <a:gd name="connsiteY17" fmla="*/ 1492249 h 2586038"/>
              <a:gd name="connsiteX18" fmla="*/ 1381126 w 3288220"/>
              <a:gd name="connsiteY18" fmla="*/ 1658144 h 2586038"/>
              <a:gd name="connsiteX19" fmla="*/ 1631951 w 3288220"/>
              <a:gd name="connsiteY19" fmla="*/ 1837531 h 2586038"/>
              <a:gd name="connsiteX20" fmla="*/ 1727994 w 3288220"/>
              <a:gd name="connsiteY20" fmla="*/ 1890712 h 2586038"/>
              <a:gd name="connsiteX21" fmla="*/ 1803401 w 3288220"/>
              <a:gd name="connsiteY21" fmla="*/ 1881981 h 2586038"/>
              <a:gd name="connsiteX22" fmla="*/ 1943101 w 3288220"/>
              <a:gd name="connsiteY22" fmla="*/ 1849438 h 2586038"/>
              <a:gd name="connsiteX23" fmla="*/ 2218532 w 3288220"/>
              <a:gd name="connsiteY23" fmla="*/ 1804194 h 2586038"/>
              <a:gd name="connsiteX24" fmla="*/ 2472532 w 3288220"/>
              <a:gd name="connsiteY24" fmla="*/ 1756569 h 2586038"/>
              <a:gd name="connsiteX25" fmla="*/ 2650332 w 3288220"/>
              <a:gd name="connsiteY25" fmla="*/ 1712119 h 2586038"/>
              <a:gd name="connsiteX26" fmla="*/ 2833689 w 3288220"/>
              <a:gd name="connsiteY26" fmla="*/ 1661319 h 2586038"/>
              <a:gd name="connsiteX27" fmla="*/ 2859881 w 3288220"/>
              <a:gd name="connsiteY27" fmla="*/ 1805782 h 2586038"/>
              <a:gd name="connsiteX28" fmla="*/ 2882901 w 3288220"/>
              <a:gd name="connsiteY28" fmla="*/ 1946275 h 2586038"/>
              <a:gd name="connsiteX29" fmla="*/ 2916237 w 3288220"/>
              <a:gd name="connsiteY29" fmla="*/ 2058194 h 2586038"/>
              <a:gd name="connsiteX30" fmla="*/ 2967832 w 3288220"/>
              <a:gd name="connsiteY30" fmla="*/ 2171700 h 2586038"/>
              <a:gd name="connsiteX31" fmla="*/ 3017044 w 3288220"/>
              <a:gd name="connsiteY31" fmla="*/ 2221706 h 2586038"/>
              <a:gd name="connsiteX32" fmla="*/ 3081338 w 3288220"/>
              <a:gd name="connsiteY32" fmla="*/ 2322512 h 2586038"/>
              <a:gd name="connsiteX33" fmla="*/ 3148014 w 3288220"/>
              <a:gd name="connsiteY33" fmla="*/ 2465387 h 2586038"/>
              <a:gd name="connsiteX34" fmla="*/ 3212307 w 3288220"/>
              <a:gd name="connsiteY34" fmla="*/ 2586038 h 2586038"/>
              <a:gd name="connsiteX35" fmla="*/ 3278982 w 3288220"/>
              <a:gd name="connsiteY35" fmla="*/ 2563019 h 2586038"/>
              <a:gd name="connsiteX36" fmla="*/ 3285332 w 3288220"/>
              <a:gd name="connsiteY36" fmla="*/ 2493169 h 2586038"/>
              <a:gd name="connsiteX0" fmla="*/ 0 w 3288220"/>
              <a:gd name="connsiteY0" fmla="*/ 0 h 2586038"/>
              <a:gd name="connsiteX1" fmla="*/ 132557 w 3288220"/>
              <a:gd name="connsiteY1" fmla="*/ 51594 h 2586038"/>
              <a:gd name="connsiteX2" fmla="*/ 250032 w 3288220"/>
              <a:gd name="connsiteY2" fmla="*/ 81757 h 2586038"/>
              <a:gd name="connsiteX3" fmla="*/ 425450 w 3288220"/>
              <a:gd name="connsiteY3" fmla="*/ 120649 h 2586038"/>
              <a:gd name="connsiteX4" fmla="*/ 578644 w 3288220"/>
              <a:gd name="connsiteY4" fmla="*/ 140494 h 2586038"/>
              <a:gd name="connsiteX5" fmla="*/ 711201 w 3288220"/>
              <a:gd name="connsiteY5" fmla="*/ 154781 h 2586038"/>
              <a:gd name="connsiteX6" fmla="*/ 755650 w 3288220"/>
              <a:gd name="connsiteY6" fmla="*/ 196850 h 2586038"/>
              <a:gd name="connsiteX7" fmla="*/ 764382 w 3288220"/>
              <a:gd name="connsiteY7" fmla="*/ 255588 h 2586038"/>
              <a:gd name="connsiteX8" fmla="*/ 759619 w 3288220"/>
              <a:gd name="connsiteY8" fmla="*/ 344488 h 2586038"/>
              <a:gd name="connsiteX9" fmla="*/ 734219 w 3288220"/>
              <a:gd name="connsiteY9" fmla="*/ 440532 h 2586038"/>
              <a:gd name="connsiteX10" fmla="*/ 661988 w 3288220"/>
              <a:gd name="connsiteY10" fmla="*/ 583406 h 2586038"/>
              <a:gd name="connsiteX11" fmla="*/ 600870 w 3288220"/>
              <a:gd name="connsiteY11" fmla="*/ 712787 h 2586038"/>
              <a:gd name="connsiteX12" fmla="*/ 576264 w 3288220"/>
              <a:gd name="connsiteY12" fmla="*/ 816769 h 2586038"/>
              <a:gd name="connsiteX13" fmla="*/ 592932 w 3288220"/>
              <a:gd name="connsiteY13" fmla="*/ 931069 h 2586038"/>
              <a:gd name="connsiteX14" fmla="*/ 659607 w 3288220"/>
              <a:gd name="connsiteY14" fmla="*/ 1044575 h 2586038"/>
              <a:gd name="connsiteX15" fmla="*/ 823913 w 3288220"/>
              <a:gd name="connsiteY15" fmla="*/ 1197768 h 2586038"/>
              <a:gd name="connsiteX16" fmla="*/ 985044 w 3288220"/>
              <a:gd name="connsiteY16" fmla="*/ 1341438 h 2586038"/>
              <a:gd name="connsiteX17" fmla="*/ 1160463 w 3288220"/>
              <a:gd name="connsiteY17" fmla="*/ 1492249 h 2586038"/>
              <a:gd name="connsiteX18" fmla="*/ 1381126 w 3288220"/>
              <a:gd name="connsiteY18" fmla="*/ 1658144 h 2586038"/>
              <a:gd name="connsiteX19" fmla="*/ 1631951 w 3288220"/>
              <a:gd name="connsiteY19" fmla="*/ 1837531 h 2586038"/>
              <a:gd name="connsiteX20" fmla="*/ 1727994 w 3288220"/>
              <a:gd name="connsiteY20" fmla="*/ 1890712 h 2586038"/>
              <a:gd name="connsiteX21" fmla="*/ 1803401 w 3288220"/>
              <a:gd name="connsiteY21" fmla="*/ 1881981 h 2586038"/>
              <a:gd name="connsiteX22" fmla="*/ 1943101 w 3288220"/>
              <a:gd name="connsiteY22" fmla="*/ 1849438 h 2586038"/>
              <a:gd name="connsiteX23" fmla="*/ 2218532 w 3288220"/>
              <a:gd name="connsiteY23" fmla="*/ 1804194 h 2586038"/>
              <a:gd name="connsiteX24" fmla="*/ 2472532 w 3288220"/>
              <a:gd name="connsiteY24" fmla="*/ 1756569 h 2586038"/>
              <a:gd name="connsiteX25" fmla="*/ 2650332 w 3288220"/>
              <a:gd name="connsiteY25" fmla="*/ 1712119 h 2586038"/>
              <a:gd name="connsiteX26" fmla="*/ 2833689 w 3288220"/>
              <a:gd name="connsiteY26" fmla="*/ 1661319 h 2586038"/>
              <a:gd name="connsiteX27" fmla="*/ 2859881 w 3288220"/>
              <a:gd name="connsiteY27" fmla="*/ 1805782 h 2586038"/>
              <a:gd name="connsiteX28" fmla="*/ 2882901 w 3288220"/>
              <a:gd name="connsiteY28" fmla="*/ 1946275 h 2586038"/>
              <a:gd name="connsiteX29" fmla="*/ 2916237 w 3288220"/>
              <a:gd name="connsiteY29" fmla="*/ 2058194 h 2586038"/>
              <a:gd name="connsiteX30" fmla="*/ 2967832 w 3288220"/>
              <a:gd name="connsiteY30" fmla="*/ 2171700 h 2586038"/>
              <a:gd name="connsiteX31" fmla="*/ 3017044 w 3288220"/>
              <a:gd name="connsiteY31" fmla="*/ 2221706 h 2586038"/>
              <a:gd name="connsiteX32" fmla="*/ 3081338 w 3288220"/>
              <a:gd name="connsiteY32" fmla="*/ 2322512 h 2586038"/>
              <a:gd name="connsiteX33" fmla="*/ 3148014 w 3288220"/>
              <a:gd name="connsiteY33" fmla="*/ 2465387 h 2586038"/>
              <a:gd name="connsiteX34" fmla="*/ 3212307 w 3288220"/>
              <a:gd name="connsiteY34" fmla="*/ 2586038 h 2586038"/>
              <a:gd name="connsiteX35" fmla="*/ 3278982 w 3288220"/>
              <a:gd name="connsiteY35" fmla="*/ 2563019 h 2586038"/>
              <a:gd name="connsiteX36" fmla="*/ 3285332 w 3288220"/>
              <a:gd name="connsiteY36" fmla="*/ 2493169 h 2586038"/>
              <a:gd name="connsiteX0" fmla="*/ 0 w 3285919"/>
              <a:gd name="connsiteY0" fmla="*/ 0 h 2586038"/>
              <a:gd name="connsiteX1" fmla="*/ 132557 w 3285919"/>
              <a:gd name="connsiteY1" fmla="*/ 51594 h 2586038"/>
              <a:gd name="connsiteX2" fmla="*/ 250032 w 3285919"/>
              <a:gd name="connsiteY2" fmla="*/ 81757 h 2586038"/>
              <a:gd name="connsiteX3" fmla="*/ 425450 w 3285919"/>
              <a:gd name="connsiteY3" fmla="*/ 120649 h 2586038"/>
              <a:gd name="connsiteX4" fmla="*/ 578644 w 3285919"/>
              <a:gd name="connsiteY4" fmla="*/ 140494 h 2586038"/>
              <a:gd name="connsiteX5" fmla="*/ 711201 w 3285919"/>
              <a:gd name="connsiteY5" fmla="*/ 154781 h 2586038"/>
              <a:gd name="connsiteX6" fmla="*/ 755650 w 3285919"/>
              <a:gd name="connsiteY6" fmla="*/ 196850 h 2586038"/>
              <a:gd name="connsiteX7" fmla="*/ 764382 w 3285919"/>
              <a:gd name="connsiteY7" fmla="*/ 255588 h 2586038"/>
              <a:gd name="connsiteX8" fmla="*/ 759619 w 3285919"/>
              <a:gd name="connsiteY8" fmla="*/ 344488 h 2586038"/>
              <a:gd name="connsiteX9" fmla="*/ 734219 w 3285919"/>
              <a:gd name="connsiteY9" fmla="*/ 440532 h 2586038"/>
              <a:gd name="connsiteX10" fmla="*/ 661988 w 3285919"/>
              <a:gd name="connsiteY10" fmla="*/ 583406 h 2586038"/>
              <a:gd name="connsiteX11" fmla="*/ 600870 w 3285919"/>
              <a:gd name="connsiteY11" fmla="*/ 712787 h 2586038"/>
              <a:gd name="connsiteX12" fmla="*/ 576264 w 3285919"/>
              <a:gd name="connsiteY12" fmla="*/ 816769 h 2586038"/>
              <a:gd name="connsiteX13" fmla="*/ 592932 w 3285919"/>
              <a:gd name="connsiteY13" fmla="*/ 931069 h 2586038"/>
              <a:gd name="connsiteX14" fmla="*/ 659607 w 3285919"/>
              <a:gd name="connsiteY14" fmla="*/ 1044575 h 2586038"/>
              <a:gd name="connsiteX15" fmla="*/ 823913 w 3285919"/>
              <a:gd name="connsiteY15" fmla="*/ 1197768 h 2586038"/>
              <a:gd name="connsiteX16" fmla="*/ 985044 w 3285919"/>
              <a:gd name="connsiteY16" fmla="*/ 1341438 h 2586038"/>
              <a:gd name="connsiteX17" fmla="*/ 1160463 w 3285919"/>
              <a:gd name="connsiteY17" fmla="*/ 1492249 h 2586038"/>
              <a:gd name="connsiteX18" fmla="*/ 1381126 w 3285919"/>
              <a:gd name="connsiteY18" fmla="*/ 1658144 h 2586038"/>
              <a:gd name="connsiteX19" fmla="*/ 1631951 w 3285919"/>
              <a:gd name="connsiteY19" fmla="*/ 1837531 h 2586038"/>
              <a:gd name="connsiteX20" fmla="*/ 1727994 w 3285919"/>
              <a:gd name="connsiteY20" fmla="*/ 1890712 h 2586038"/>
              <a:gd name="connsiteX21" fmla="*/ 1803401 w 3285919"/>
              <a:gd name="connsiteY21" fmla="*/ 1881981 h 2586038"/>
              <a:gd name="connsiteX22" fmla="*/ 1943101 w 3285919"/>
              <a:gd name="connsiteY22" fmla="*/ 1849438 h 2586038"/>
              <a:gd name="connsiteX23" fmla="*/ 2218532 w 3285919"/>
              <a:gd name="connsiteY23" fmla="*/ 1804194 h 2586038"/>
              <a:gd name="connsiteX24" fmla="*/ 2472532 w 3285919"/>
              <a:gd name="connsiteY24" fmla="*/ 1756569 h 2586038"/>
              <a:gd name="connsiteX25" fmla="*/ 2650332 w 3285919"/>
              <a:gd name="connsiteY25" fmla="*/ 1712119 h 2586038"/>
              <a:gd name="connsiteX26" fmla="*/ 2833689 w 3285919"/>
              <a:gd name="connsiteY26" fmla="*/ 1661319 h 2586038"/>
              <a:gd name="connsiteX27" fmla="*/ 2859881 w 3285919"/>
              <a:gd name="connsiteY27" fmla="*/ 1805782 h 2586038"/>
              <a:gd name="connsiteX28" fmla="*/ 2882901 w 3285919"/>
              <a:gd name="connsiteY28" fmla="*/ 1946275 h 2586038"/>
              <a:gd name="connsiteX29" fmla="*/ 2916237 w 3285919"/>
              <a:gd name="connsiteY29" fmla="*/ 2058194 h 2586038"/>
              <a:gd name="connsiteX30" fmla="*/ 2967832 w 3285919"/>
              <a:gd name="connsiteY30" fmla="*/ 2171700 h 2586038"/>
              <a:gd name="connsiteX31" fmla="*/ 3017044 w 3285919"/>
              <a:gd name="connsiteY31" fmla="*/ 2221706 h 2586038"/>
              <a:gd name="connsiteX32" fmla="*/ 3081338 w 3285919"/>
              <a:gd name="connsiteY32" fmla="*/ 2322512 h 2586038"/>
              <a:gd name="connsiteX33" fmla="*/ 3148014 w 3285919"/>
              <a:gd name="connsiteY33" fmla="*/ 2465387 h 2586038"/>
              <a:gd name="connsiteX34" fmla="*/ 3212307 w 3285919"/>
              <a:gd name="connsiteY34" fmla="*/ 2586038 h 2586038"/>
              <a:gd name="connsiteX35" fmla="*/ 3262313 w 3285919"/>
              <a:gd name="connsiteY35" fmla="*/ 2567782 h 2586038"/>
              <a:gd name="connsiteX36" fmla="*/ 3285332 w 3285919"/>
              <a:gd name="connsiteY36" fmla="*/ 2493169 h 2586038"/>
              <a:gd name="connsiteX0" fmla="*/ 0 w 3285919"/>
              <a:gd name="connsiteY0" fmla="*/ 0 h 2586270"/>
              <a:gd name="connsiteX1" fmla="*/ 132557 w 3285919"/>
              <a:gd name="connsiteY1" fmla="*/ 51594 h 2586270"/>
              <a:gd name="connsiteX2" fmla="*/ 250032 w 3285919"/>
              <a:gd name="connsiteY2" fmla="*/ 81757 h 2586270"/>
              <a:gd name="connsiteX3" fmla="*/ 425450 w 3285919"/>
              <a:gd name="connsiteY3" fmla="*/ 120649 h 2586270"/>
              <a:gd name="connsiteX4" fmla="*/ 578644 w 3285919"/>
              <a:gd name="connsiteY4" fmla="*/ 140494 h 2586270"/>
              <a:gd name="connsiteX5" fmla="*/ 711201 w 3285919"/>
              <a:gd name="connsiteY5" fmla="*/ 154781 h 2586270"/>
              <a:gd name="connsiteX6" fmla="*/ 755650 w 3285919"/>
              <a:gd name="connsiteY6" fmla="*/ 196850 h 2586270"/>
              <a:gd name="connsiteX7" fmla="*/ 764382 w 3285919"/>
              <a:gd name="connsiteY7" fmla="*/ 255588 h 2586270"/>
              <a:gd name="connsiteX8" fmla="*/ 759619 w 3285919"/>
              <a:gd name="connsiteY8" fmla="*/ 344488 h 2586270"/>
              <a:gd name="connsiteX9" fmla="*/ 734219 w 3285919"/>
              <a:gd name="connsiteY9" fmla="*/ 440532 h 2586270"/>
              <a:gd name="connsiteX10" fmla="*/ 661988 w 3285919"/>
              <a:gd name="connsiteY10" fmla="*/ 583406 h 2586270"/>
              <a:gd name="connsiteX11" fmla="*/ 600870 w 3285919"/>
              <a:gd name="connsiteY11" fmla="*/ 712787 h 2586270"/>
              <a:gd name="connsiteX12" fmla="*/ 576264 w 3285919"/>
              <a:gd name="connsiteY12" fmla="*/ 816769 h 2586270"/>
              <a:gd name="connsiteX13" fmla="*/ 592932 w 3285919"/>
              <a:gd name="connsiteY13" fmla="*/ 931069 h 2586270"/>
              <a:gd name="connsiteX14" fmla="*/ 659607 w 3285919"/>
              <a:gd name="connsiteY14" fmla="*/ 1044575 h 2586270"/>
              <a:gd name="connsiteX15" fmla="*/ 823913 w 3285919"/>
              <a:gd name="connsiteY15" fmla="*/ 1197768 h 2586270"/>
              <a:gd name="connsiteX16" fmla="*/ 985044 w 3285919"/>
              <a:gd name="connsiteY16" fmla="*/ 1341438 h 2586270"/>
              <a:gd name="connsiteX17" fmla="*/ 1160463 w 3285919"/>
              <a:gd name="connsiteY17" fmla="*/ 1492249 h 2586270"/>
              <a:gd name="connsiteX18" fmla="*/ 1381126 w 3285919"/>
              <a:gd name="connsiteY18" fmla="*/ 1658144 h 2586270"/>
              <a:gd name="connsiteX19" fmla="*/ 1631951 w 3285919"/>
              <a:gd name="connsiteY19" fmla="*/ 1837531 h 2586270"/>
              <a:gd name="connsiteX20" fmla="*/ 1727994 w 3285919"/>
              <a:gd name="connsiteY20" fmla="*/ 1890712 h 2586270"/>
              <a:gd name="connsiteX21" fmla="*/ 1803401 w 3285919"/>
              <a:gd name="connsiteY21" fmla="*/ 1881981 h 2586270"/>
              <a:gd name="connsiteX22" fmla="*/ 1943101 w 3285919"/>
              <a:gd name="connsiteY22" fmla="*/ 1849438 h 2586270"/>
              <a:gd name="connsiteX23" fmla="*/ 2218532 w 3285919"/>
              <a:gd name="connsiteY23" fmla="*/ 1804194 h 2586270"/>
              <a:gd name="connsiteX24" fmla="*/ 2472532 w 3285919"/>
              <a:gd name="connsiteY24" fmla="*/ 1756569 h 2586270"/>
              <a:gd name="connsiteX25" fmla="*/ 2650332 w 3285919"/>
              <a:gd name="connsiteY25" fmla="*/ 1712119 h 2586270"/>
              <a:gd name="connsiteX26" fmla="*/ 2833689 w 3285919"/>
              <a:gd name="connsiteY26" fmla="*/ 1661319 h 2586270"/>
              <a:gd name="connsiteX27" fmla="*/ 2859881 w 3285919"/>
              <a:gd name="connsiteY27" fmla="*/ 1805782 h 2586270"/>
              <a:gd name="connsiteX28" fmla="*/ 2882901 w 3285919"/>
              <a:gd name="connsiteY28" fmla="*/ 1946275 h 2586270"/>
              <a:gd name="connsiteX29" fmla="*/ 2916237 w 3285919"/>
              <a:gd name="connsiteY29" fmla="*/ 2058194 h 2586270"/>
              <a:gd name="connsiteX30" fmla="*/ 2967832 w 3285919"/>
              <a:gd name="connsiteY30" fmla="*/ 2171700 h 2586270"/>
              <a:gd name="connsiteX31" fmla="*/ 3017044 w 3285919"/>
              <a:gd name="connsiteY31" fmla="*/ 2221706 h 2586270"/>
              <a:gd name="connsiteX32" fmla="*/ 3081338 w 3285919"/>
              <a:gd name="connsiteY32" fmla="*/ 2322512 h 2586270"/>
              <a:gd name="connsiteX33" fmla="*/ 3148014 w 3285919"/>
              <a:gd name="connsiteY33" fmla="*/ 2465387 h 2586270"/>
              <a:gd name="connsiteX34" fmla="*/ 3212307 w 3285919"/>
              <a:gd name="connsiteY34" fmla="*/ 2586038 h 2586270"/>
              <a:gd name="connsiteX35" fmla="*/ 3262313 w 3285919"/>
              <a:gd name="connsiteY35" fmla="*/ 2567782 h 2586270"/>
              <a:gd name="connsiteX36" fmla="*/ 3285332 w 3285919"/>
              <a:gd name="connsiteY36" fmla="*/ 2493169 h 2586270"/>
              <a:gd name="connsiteX0" fmla="*/ 0 w 3285919"/>
              <a:gd name="connsiteY0" fmla="*/ 0 h 2591497"/>
              <a:gd name="connsiteX1" fmla="*/ 132557 w 3285919"/>
              <a:gd name="connsiteY1" fmla="*/ 51594 h 2591497"/>
              <a:gd name="connsiteX2" fmla="*/ 250032 w 3285919"/>
              <a:gd name="connsiteY2" fmla="*/ 81757 h 2591497"/>
              <a:gd name="connsiteX3" fmla="*/ 425450 w 3285919"/>
              <a:gd name="connsiteY3" fmla="*/ 120649 h 2591497"/>
              <a:gd name="connsiteX4" fmla="*/ 578644 w 3285919"/>
              <a:gd name="connsiteY4" fmla="*/ 140494 h 2591497"/>
              <a:gd name="connsiteX5" fmla="*/ 711201 w 3285919"/>
              <a:gd name="connsiteY5" fmla="*/ 154781 h 2591497"/>
              <a:gd name="connsiteX6" fmla="*/ 755650 w 3285919"/>
              <a:gd name="connsiteY6" fmla="*/ 196850 h 2591497"/>
              <a:gd name="connsiteX7" fmla="*/ 764382 w 3285919"/>
              <a:gd name="connsiteY7" fmla="*/ 255588 h 2591497"/>
              <a:gd name="connsiteX8" fmla="*/ 759619 w 3285919"/>
              <a:gd name="connsiteY8" fmla="*/ 344488 h 2591497"/>
              <a:gd name="connsiteX9" fmla="*/ 734219 w 3285919"/>
              <a:gd name="connsiteY9" fmla="*/ 440532 h 2591497"/>
              <a:gd name="connsiteX10" fmla="*/ 661988 w 3285919"/>
              <a:gd name="connsiteY10" fmla="*/ 583406 h 2591497"/>
              <a:gd name="connsiteX11" fmla="*/ 600870 w 3285919"/>
              <a:gd name="connsiteY11" fmla="*/ 712787 h 2591497"/>
              <a:gd name="connsiteX12" fmla="*/ 576264 w 3285919"/>
              <a:gd name="connsiteY12" fmla="*/ 816769 h 2591497"/>
              <a:gd name="connsiteX13" fmla="*/ 592932 w 3285919"/>
              <a:gd name="connsiteY13" fmla="*/ 931069 h 2591497"/>
              <a:gd name="connsiteX14" fmla="*/ 659607 w 3285919"/>
              <a:gd name="connsiteY14" fmla="*/ 1044575 h 2591497"/>
              <a:gd name="connsiteX15" fmla="*/ 823913 w 3285919"/>
              <a:gd name="connsiteY15" fmla="*/ 1197768 h 2591497"/>
              <a:gd name="connsiteX16" fmla="*/ 985044 w 3285919"/>
              <a:gd name="connsiteY16" fmla="*/ 1341438 h 2591497"/>
              <a:gd name="connsiteX17" fmla="*/ 1160463 w 3285919"/>
              <a:gd name="connsiteY17" fmla="*/ 1492249 h 2591497"/>
              <a:gd name="connsiteX18" fmla="*/ 1381126 w 3285919"/>
              <a:gd name="connsiteY18" fmla="*/ 1658144 h 2591497"/>
              <a:gd name="connsiteX19" fmla="*/ 1631951 w 3285919"/>
              <a:gd name="connsiteY19" fmla="*/ 1837531 h 2591497"/>
              <a:gd name="connsiteX20" fmla="*/ 1727994 w 3285919"/>
              <a:gd name="connsiteY20" fmla="*/ 1890712 h 2591497"/>
              <a:gd name="connsiteX21" fmla="*/ 1803401 w 3285919"/>
              <a:gd name="connsiteY21" fmla="*/ 1881981 h 2591497"/>
              <a:gd name="connsiteX22" fmla="*/ 1943101 w 3285919"/>
              <a:gd name="connsiteY22" fmla="*/ 1849438 h 2591497"/>
              <a:gd name="connsiteX23" fmla="*/ 2218532 w 3285919"/>
              <a:gd name="connsiteY23" fmla="*/ 1804194 h 2591497"/>
              <a:gd name="connsiteX24" fmla="*/ 2472532 w 3285919"/>
              <a:gd name="connsiteY24" fmla="*/ 1756569 h 2591497"/>
              <a:gd name="connsiteX25" fmla="*/ 2650332 w 3285919"/>
              <a:gd name="connsiteY25" fmla="*/ 1712119 h 2591497"/>
              <a:gd name="connsiteX26" fmla="*/ 2833689 w 3285919"/>
              <a:gd name="connsiteY26" fmla="*/ 1661319 h 2591497"/>
              <a:gd name="connsiteX27" fmla="*/ 2859881 w 3285919"/>
              <a:gd name="connsiteY27" fmla="*/ 1805782 h 2591497"/>
              <a:gd name="connsiteX28" fmla="*/ 2882901 w 3285919"/>
              <a:gd name="connsiteY28" fmla="*/ 1946275 h 2591497"/>
              <a:gd name="connsiteX29" fmla="*/ 2916237 w 3285919"/>
              <a:gd name="connsiteY29" fmla="*/ 2058194 h 2591497"/>
              <a:gd name="connsiteX30" fmla="*/ 2967832 w 3285919"/>
              <a:gd name="connsiteY30" fmla="*/ 2171700 h 2591497"/>
              <a:gd name="connsiteX31" fmla="*/ 3017044 w 3285919"/>
              <a:gd name="connsiteY31" fmla="*/ 2221706 h 2591497"/>
              <a:gd name="connsiteX32" fmla="*/ 3081338 w 3285919"/>
              <a:gd name="connsiteY32" fmla="*/ 2322512 h 2591497"/>
              <a:gd name="connsiteX33" fmla="*/ 3148014 w 3285919"/>
              <a:gd name="connsiteY33" fmla="*/ 2465387 h 2591497"/>
              <a:gd name="connsiteX34" fmla="*/ 3212307 w 3285919"/>
              <a:gd name="connsiteY34" fmla="*/ 2586038 h 2591497"/>
              <a:gd name="connsiteX35" fmla="*/ 3262313 w 3285919"/>
              <a:gd name="connsiteY35" fmla="*/ 2563019 h 2591497"/>
              <a:gd name="connsiteX36" fmla="*/ 3285332 w 3285919"/>
              <a:gd name="connsiteY36" fmla="*/ 2493169 h 2591497"/>
              <a:gd name="connsiteX0" fmla="*/ 0 w 3286254"/>
              <a:gd name="connsiteY0" fmla="*/ 0 h 2590937"/>
              <a:gd name="connsiteX1" fmla="*/ 132557 w 3286254"/>
              <a:gd name="connsiteY1" fmla="*/ 51594 h 2590937"/>
              <a:gd name="connsiteX2" fmla="*/ 250032 w 3286254"/>
              <a:gd name="connsiteY2" fmla="*/ 81757 h 2590937"/>
              <a:gd name="connsiteX3" fmla="*/ 425450 w 3286254"/>
              <a:gd name="connsiteY3" fmla="*/ 120649 h 2590937"/>
              <a:gd name="connsiteX4" fmla="*/ 578644 w 3286254"/>
              <a:gd name="connsiteY4" fmla="*/ 140494 h 2590937"/>
              <a:gd name="connsiteX5" fmla="*/ 711201 w 3286254"/>
              <a:gd name="connsiteY5" fmla="*/ 154781 h 2590937"/>
              <a:gd name="connsiteX6" fmla="*/ 755650 w 3286254"/>
              <a:gd name="connsiteY6" fmla="*/ 196850 h 2590937"/>
              <a:gd name="connsiteX7" fmla="*/ 764382 w 3286254"/>
              <a:gd name="connsiteY7" fmla="*/ 255588 h 2590937"/>
              <a:gd name="connsiteX8" fmla="*/ 759619 w 3286254"/>
              <a:gd name="connsiteY8" fmla="*/ 344488 h 2590937"/>
              <a:gd name="connsiteX9" fmla="*/ 734219 w 3286254"/>
              <a:gd name="connsiteY9" fmla="*/ 440532 h 2590937"/>
              <a:gd name="connsiteX10" fmla="*/ 661988 w 3286254"/>
              <a:gd name="connsiteY10" fmla="*/ 583406 h 2590937"/>
              <a:gd name="connsiteX11" fmla="*/ 600870 w 3286254"/>
              <a:gd name="connsiteY11" fmla="*/ 712787 h 2590937"/>
              <a:gd name="connsiteX12" fmla="*/ 576264 w 3286254"/>
              <a:gd name="connsiteY12" fmla="*/ 816769 h 2590937"/>
              <a:gd name="connsiteX13" fmla="*/ 592932 w 3286254"/>
              <a:gd name="connsiteY13" fmla="*/ 931069 h 2590937"/>
              <a:gd name="connsiteX14" fmla="*/ 659607 w 3286254"/>
              <a:gd name="connsiteY14" fmla="*/ 1044575 h 2590937"/>
              <a:gd name="connsiteX15" fmla="*/ 823913 w 3286254"/>
              <a:gd name="connsiteY15" fmla="*/ 1197768 h 2590937"/>
              <a:gd name="connsiteX16" fmla="*/ 985044 w 3286254"/>
              <a:gd name="connsiteY16" fmla="*/ 1341438 h 2590937"/>
              <a:gd name="connsiteX17" fmla="*/ 1160463 w 3286254"/>
              <a:gd name="connsiteY17" fmla="*/ 1492249 h 2590937"/>
              <a:gd name="connsiteX18" fmla="*/ 1381126 w 3286254"/>
              <a:gd name="connsiteY18" fmla="*/ 1658144 h 2590937"/>
              <a:gd name="connsiteX19" fmla="*/ 1631951 w 3286254"/>
              <a:gd name="connsiteY19" fmla="*/ 1837531 h 2590937"/>
              <a:gd name="connsiteX20" fmla="*/ 1727994 w 3286254"/>
              <a:gd name="connsiteY20" fmla="*/ 1890712 h 2590937"/>
              <a:gd name="connsiteX21" fmla="*/ 1803401 w 3286254"/>
              <a:gd name="connsiteY21" fmla="*/ 1881981 h 2590937"/>
              <a:gd name="connsiteX22" fmla="*/ 1943101 w 3286254"/>
              <a:gd name="connsiteY22" fmla="*/ 1849438 h 2590937"/>
              <a:gd name="connsiteX23" fmla="*/ 2218532 w 3286254"/>
              <a:gd name="connsiteY23" fmla="*/ 1804194 h 2590937"/>
              <a:gd name="connsiteX24" fmla="*/ 2472532 w 3286254"/>
              <a:gd name="connsiteY24" fmla="*/ 1756569 h 2590937"/>
              <a:gd name="connsiteX25" fmla="*/ 2650332 w 3286254"/>
              <a:gd name="connsiteY25" fmla="*/ 1712119 h 2590937"/>
              <a:gd name="connsiteX26" fmla="*/ 2833689 w 3286254"/>
              <a:gd name="connsiteY26" fmla="*/ 1661319 h 2590937"/>
              <a:gd name="connsiteX27" fmla="*/ 2859881 w 3286254"/>
              <a:gd name="connsiteY27" fmla="*/ 1805782 h 2590937"/>
              <a:gd name="connsiteX28" fmla="*/ 2882901 w 3286254"/>
              <a:gd name="connsiteY28" fmla="*/ 1946275 h 2590937"/>
              <a:gd name="connsiteX29" fmla="*/ 2916237 w 3286254"/>
              <a:gd name="connsiteY29" fmla="*/ 2058194 h 2590937"/>
              <a:gd name="connsiteX30" fmla="*/ 2967832 w 3286254"/>
              <a:gd name="connsiteY30" fmla="*/ 2171700 h 2590937"/>
              <a:gd name="connsiteX31" fmla="*/ 3017044 w 3286254"/>
              <a:gd name="connsiteY31" fmla="*/ 2221706 h 2590937"/>
              <a:gd name="connsiteX32" fmla="*/ 3081338 w 3286254"/>
              <a:gd name="connsiteY32" fmla="*/ 2322512 h 2590937"/>
              <a:gd name="connsiteX33" fmla="*/ 3148014 w 3286254"/>
              <a:gd name="connsiteY33" fmla="*/ 2465387 h 2590937"/>
              <a:gd name="connsiteX34" fmla="*/ 3212307 w 3286254"/>
              <a:gd name="connsiteY34" fmla="*/ 2586038 h 2590937"/>
              <a:gd name="connsiteX35" fmla="*/ 3262313 w 3286254"/>
              <a:gd name="connsiteY35" fmla="*/ 2563019 h 2590937"/>
              <a:gd name="connsiteX36" fmla="*/ 3285332 w 3286254"/>
              <a:gd name="connsiteY36" fmla="*/ 2493169 h 2590937"/>
              <a:gd name="connsiteX0" fmla="*/ 0 w 3287950"/>
              <a:gd name="connsiteY0" fmla="*/ 0 h 2590937"/>
              <a:gd name="connsiteX1" fmla="*/ 132557 w 3287950"/>
              <a:gd name="connsiteY1" fmla="*/ 51594 h 2590937"/>
              <a:gd name="connsiteX2" fmla="*/ 250032 w 3287950"/>
              <a:gd name="connsiteY2" fmla="*/ 81757 h 2590937"/>
              <a:gd name="connsiteX3" fmla="*/ 425450 w 3287950"/>
              <a:gd name="connsiteY3" fmla="*/ 120649 h 2590937"/>
              <a:gd name="connsiteX4" fmla="*/ 578644 w 3287950"/>
              <a:gd name="connsiteY4" fmla="*/ 140494 h 2590937"/>
              <a:gd name="connsiteX5" fmla="*/ 711201 w 3287950"/>
              <a:gd name="connsiteY5" fmla="*/ 154781 h 2590937"/>
              <a:gd name="connsiteX6" fmla="*/ 755650 w 3287950"/>
              <a:gd name="connsiteY6" fmla="*/ 196850 h 2590937"/>
              <a:gd name="connsiteX7" fmla="*/ 764382 w 3287950"/>
              <a:gd name="connsiteY7" fmla="*/ 255588 h 2590937"/>
              <a:gd name="connsiteX8" fmla="*/ 759619 w 3287950"/>
              <a:gd name="connsiteY8" fmla="*/ 344488 h 2590937"/>
              <a:gd name="connsiteX9" fmla="*/ 734219 w 3287950"/>
              <a:gd name="connsiteY9" fmla="*/ 440532 h 2590937"/>
              <a:gd name="connsiteX10" fmla="*/ 661988 w 3287950"/>
              <a:gd name="connsiteY10" fmla="*/ 583406 h 2590937"/>
              <a:gd name="connsiteX11" fmla="*/ 600870 w 3287950"/>
              <a:gd name="connsiteY11" fmla="*/ 712787 h 2590937"/>
              <a:gd name="connsiteX12" fmla="*/ 576264 w 3287950"/>
              <a:gd name="connsiteY12" fmla="*/ 816769 h 2590937"/>
              <a:gd name="connsiteX13" fmla="*/ 592932 w 3287950"/>
              <a:gd name="connsiteY13" fmla="*/ 931069 h 2590937"/>
              <a:gd name="connsiteX14" fmla="*/ 659607 w 3287950"/>
              <a:gd name="connsiteY14" fmla="*/ 1044575 h 2590937"/>
              <a:gd name="connsiteX15" fmla="*/ 823913 w 3287950"/>
              <a:gd name="connsiteY15" fmla="*/ 1197768 h 2590937"/>
              <a:gd name="connsiteX16" fmla="*/ 985044 w 3287950"/>
              <a:gd name="connsiteY16" fmla="*/ 1341438 h 2590937"/>
              <a:gd name="connsiteX17" fmla="*/ 1160463 w 3287950"/>
              <a:gd name="connsiteY17" fmla="*/ 1492249 h 2590937"/>
              <a:gd name="connsiteX18" fmla="*/ 1381126 w 3287950"/>
              <a:gd name="connsiteY18" fmla="*/ 1658144 h 2590937"/>
              <a:gd name="connsiteX19" fmla="*/ 1631951 w 3287950"/>
              <a:gd name="connsiteY19" fmla="*/ 1837531 h 2590937"/>
              <a:gd name="connsiteX20" fmla="*/ 1727994 w 3287950"/>
              <a:gd name="connsiteY20" fmla="*/ 1890712 h 2590937"/>
              <a:gd name="connsiteX21" fmla="*/ 1803401 w 3287950"/>
              <a:gd name="connsiteY21" fmla="*/ 1881981 h 2590937"/>
              <a:gd name="connsiteX22" fmla="*/ 1943101 w 3287950"/>
              <a:gd name="connsiteY22" fmla="*/ 1849438 h 2590937"/>
              <a:gd name="connsiteX23" fmla="*/ 2218532 w 3287950"/>
              <a:gd name="connsiteY23" fmla="*/ 1804194 h 2590937"/>
              <a:gd name="connsiteX24" fmla="*/ 2472532 w 3287950"/>
              <a:gd name="connsiteY24" fmla="*/ 1756569 h 2590937"/>
              <a:gd name="connsiteX25" fmla="*/ 2650332 w 3287950"/>
              <a:gd name="connsiteY25" fmla="*/ 1712119 h 2590937"/>
              <a:gd name="connsiteX26" fmla="*/ 2833689 w 3287950"/>
              <a:gd name="connsiteY26" fmla="*/ 1661319 h 2590937"/>
              <a:gd name="connsiteX27" fmla="*/ 2859881 w 3287950"/>
              <a:gd name="connsiteY27" fmla="*/ 1805782 h 2590937"/>
              <a:gd name="connsiteX28" fmla="*/ 2882901 w 3287950"/>
              <a:gd name="connsiteY28" fmla="*/ 1946275 h 2590937"/>
              <a:gd name="connsiteX29" fmla="*/ 2916237 w 3287950"/>
              <a:gd name="connsiteY29" fmla="*/ 2058194 h 2590937"/>
              <a:gd name="connsiteX30" fmla="*/ 2967832 w 3287950"/>
              <a:gd name="connsiteY30" fmla="*/ 2171700 h 2590937"/>
              <a:gd name="connsiteX31" fmla="*/ 3017044 w 3287950"/>
              <a:gd name="connsiteY31" fmla="*/ 2221706 h 2590937"/>
              <a:gd name="connsiteX32" fmla="*/ 3081338 w 3287950"/>
              <a:gd name="connsiteY32" fmla="*/ 2322512 h 2590937"/>
              <a:gd name="connsiteX33" fmla="*/ 3148014 w 3287950"/>
              <a:gd name="connsiteY33" fmla="*/ 2465387 h 2590937"/>
              <a:gd name="connsiteX34" fmla="*/ 3212307 w 3287950"/>
              <a:gd name="connsiteY34" fmla="*/ 2586038 h 2590937"/>
              <a:gd name="connsiteX35" fmla="*/ 3262313 w 3287950"/>
              <a:gd name="connsiteY35" fmla="*/ 2563019 h 2590937"/>
              <a:gd name="connsiteX36" fmla="*/ 3285332 w 3287950"/>
              <a:gd name="connsiteY36" fmla="*/ 2493169 h 2590937"/>
              <a:gd name="connsiteX0" fmla="*/ 0 w 3287950"/>
              <a:gd name="connsiteY0" fmla="*/ 0 h 2588247"/>
              <a:gd name="connsiteX1" fmla="*/ 132557 w 3287950"/>
              <a:gd name="connsiteY1" fmla="*/ 51594 h 2588247"/>
              <a:gd name="connsiteX2" fmla="*/ 250032 w 3287950"/>
              <a:gd name="connsiteY2" fmla="*/ 81757 h 2588247"/>
              <a:gd name="connsiteX3" fmla="*/ 425450 w 3287950"/>
              <a:gd name="connsiteY3" fmla="*/ 120649 h 2588247"/>
              <a:gd name="connsiteX4" fmla="*/ 578644 w 3287950"/>
              <a:gd name="connsiteY4" fmla="*/ 140494 h 2588247"/>
              <a:gd name="connsiteX5" fmla="*/ 711201 w 3287950"/>
              <a:gd name="connsiteY5" fmla="*/ 154781 h 2588247"/>
              <a:gd name="connsiteX6" fmla="*/ 755650 w 3287950"/>
              <a:gd name="connsiteY6" fmla="*/ 196850 h 2588247"/>
              <a:gd name="connsiteX7" fmla="*/ 764382 w 3287950"/>
              <a:gd name="connsiteY7" fmla="*/ 255588 h 2588247"/>
              <a:gd name="connsiteX8" fmla="*/ 759619 w 3287950"/>
              <a:gd name="connsiteY8" fmla="*/ 344488 h 2588247"/>
              <a:gd name="connsiteX9" fmla="*/ 734219 w 3287950"/>
              <a:gd name="connsiteY9" fmla="*/ 440532 h 2588247"/>
              <a:gd name="connsiteX10" fmla="*/ 661988 w 3287950"/>
              <a:gd name="connsiteY10" fmla="*/ 583406 h 2588247"/>
              <a:gd name="connsiteX11" fmla="*/ 600870 w 3287950"/>
              <a:gd name="connsiteY11" fmla="*/ 712787 h 2588247"/>
              <a:gd name="connsiteX12" fmla="*/ 576264 w 3287950"/>
              <a:gd name="connsiteY12" fmla="*/ 816769 h 2588247"/>
              <a:gd name="connsiteX13" fmla="*/ 592932 w 3287950"/>
              <a:gd name="connsiteY13" fmla="*/ 931069 h 2588247"/>
              <a:gd name="connsiteX14" fmla="*/ 659607 w 3287950"/>
              <a:gd name="connsiteY14" fmla="*/ 1044575 h 2588247"/>
              <a:gd name="connsiteX15" fmla="*/ 823913 w 3287950"/>
              <a:gd name="connsiteY15" fmla="*/ 1197768 h 2588247"/>
              <a:gd name="connsiteX16" fmla="*/ 985044 w 3287950"/>
              <a:gd name="connsiteY16" fmla="*/ 1341438 h 2588247"/>
              <a:gd name="connsiteX17" fmla="*/ 1160463 w 3287950"/>
              <a:gd name="connsiteY17" fmla="*/ 1492249 h 2588247"/>
              <a:gd name="connsiteX18" fmla="*/ 1381126 w 3287950"/>
              <a:gd name="connsiteY18" fmla="*/ 1658144 h 2588247"/>
              <a:gd name="connsiteX19" fmla="*/ 1631951 w 3287950"/>
              <a:gd name="connsiteY19" fmla="*/ 1837531 h 2588247"/>
              <a:gd name="connsiteX20" fmla="*/ 1727994 w 3287950"/>
              <a:gd name="connsiteY20" fmla="*/ 1890712 h 2588247"/>
              <a:gd name="connsiteX21" fmla="*/ 1803401 w 3287950"/>
              <a:gd name="connsiteY21" fmla="*/ 1881981 h 2588247"/>
              <a:gd name="connsiteX22" fmla="*/ 1943101 w 3287950"/>
              <a:gd name="connsiteY22" fmla="*/ 1849438 h 2588247"/>
              <a:gd name="connsiteX23" fmla="*/ 2218532 w 3287950"/>
              <a:gd name="connsiteY23" fmla="*/ 1804194 h 2588247"/>
              <a:gd name="connsiteX24" fmla="*/ 2472532 w 3287950"/>
              <a:gd name="connsiteY24" fmla="*/ 1756569 h 2588247"/>
              <a:gd name="connsiteX25" fmla="*/ 2650332 w 3287950"/>
              <a:gd name="connsiteY25" fmla="*/ 1712119 h 2588247"/>
              <a:gd name="connsiteX26" fmla="*/ 2833689 w 3287950"/>
              <a:gd name="connsiteY26" fmla="*/ 1661319 h 2588247"/>
              <a:gd name="connsiteX27" fmla="*/ 2859881 w 3287950"/>
              <a:gd name="connsiteY27" fmla="*/ 1805782 h 2588247"/>
              <a:gd name="connsiteX28" fmla="*/ 2882901 w 3287950"/>
              <a:gd name="connsiteY28" fmla="*/ 1946275 h 2588247"/>
              <a:gd name="connsiteX29" fmla="*/ 2916237 w 3287950"/>
              <a:gd name="connsiteY29" fmla="*/ 2058194 h 2588247"/>
              <a:gd name="connsiteX30" fmla="*/ 2967832 w 3287950"/>
              <a:gd name="connsiteY30" fmla="*/ 2171700 h 2588247"/>
              <a:gd name="connsiteX31" fmla="*/ 3017044 w 3287950"/>
              <a:gd name="connsiteY31" fmla="*/ 2221706 h 2588247"/>
              <a:gd name="connsiteX32" fmla="*/ 3081338 w 3287950"/>
              <a:gd name="connsiteY32" fmla="*/ 2322512 h 2588247"/>
              <a:gd name="connsiteX33" fmla="*/ 3148014 w 3287950"/>
              <a:gd name="connsiteY33" fmla="*/ 2465387 h 2588247"/>
              <a:gd name="connsiteX34" fmla="*/ 3212307 w 3287950"/>
              <a:gd name="connsiteY34" fmla="*/ 2586038 h 2588247"/>
              <a:gd name="connsiteX35" fmla="*/ 3262313 w 3287950"/>
              <a:gd name="connsiteY35" fmla="*/ 2563019 h 2588247"/>
              <a:gd name="connsiteX36" fmla="*/ 3285332 w 3287950"/>
              <a:gd name="connsiteY36" fmla="*/ 2493169 h 2588247"/>
              <a:gd name="connsiteX0" fmla="*/ 0 w 3287950"/>
              <a:gd name="connsiteY0" fmla="*/ 0 h 2590937"/>
              <a:gd name="connsiteX1" fmla="*/ 132557 w 3287950"/>
              <a:gd name="connsiteY1" fmla="*/ 51594 h 2590937"/>
              <a:gd name="connsiteX2" fmla="*/ 250032 w 3287950"/>
              <a:gd name="connsiteY2" fmla="*/ 81757 h 2590937"/>
              <a:gd name="connsiteX3" fmla="*/ 425450 w 3287950"/>
              <a:gd name="connsiteY3" fmla="*/ 120649 h 2590937"/>
              <a:gd name="connsiteX4" fmla="*/ 578644 w 3287950"/>
              <a:gd name="connsiteY4" fmla="*/ 140494 h 2590937"/>
              <a:gd name="connsiteX5" fmla="*/ 711201 w 3287950"/>
              <a:gd name="connsiteY5" fmla="*/ 154781 h 2590937"/>
              <a:gd name="connsiteX6" fmla="*/ 755650 w 3287950"/>
              <a:gd name="connsiteY6" fmla="*/ 196850 h 2590937"/>
              <a:gd name="connsiteX7" fmla="*/ 764382 w 3287950"/>
              <a:gd name="connsiteY7" fmla="*/ 255588 h 2590937"/>
              <a:gd name="connsiteX8" fmla="*/ 759619 w 3287950"/>
              <a:gd name="connsiteY8" fmla="*/ 344488 h 2590937"/>
              <a:gd name="connsiteX9" fmla="*/ 734219 w 3287950"/>
              <a:gd name="connsiteY9" fmla="*/ 440532 h 2590937"/>
              <a:gd name="connsiteX10" fmla="*/ 661988 w 3287950"/>
              <a:gd name="connsiteY10" fmla="*/ 583406 h 2590937"/>
              <a:gd name="connsiteX11" fmla="*/ 600870 w 3287950"/>
              <a:gd name="connsiteY11" fmla="*/ 712787 h 2590937"/>
              <a:gd name="connsiteX12" fmla="*/ 576264 w 3287950"/>
              <a:gd name="connsiteY12" fmla="*/ 816769 h 2590937"/>
              <a:gd name="connsiteX13" fmla="*/ 592932 w 3287950"/>
              <a:gd name="connsiteY13" fmla="*/ 931069 h 2590937"/>
              <a:gd name="connsiteX14" fmla="*/ 659607 w 3287950"/>
              <a:gd name="connsiteY14" fmla="*/ 1044575 h 2590937"/>
              <a:gd name="connsiteX15" fmla="*/ 823913 w 3287950"/>
              <a:gd name="connsiteY15" fmla="*/ 1197768 h 2590937"/>
              <a:gd name="connsiteX16" fmla="*/ 985044 w 3287950"/>
              <a:gd name="connsiteY16" fmla="*/ 1341438 h 2590937"/>
              <a:gd name="connsiteX17" fmla="*/ 1160463 w 3287950"/>
              <a:gd name="connsiteY17" fmla="*/ 1492249 h 2590937"/>
              <a:gd name="connsiteX18" fmla="*/ 1381126 w 3287950"/>
              <a:gd name="connsiteY18" fmla="*/ 1658144 h 2590937"/>
              <a:gd name="connsiteX19" fmla="*/ 1631951 w 3287950"/>
              <a:gd name="connsiteY19" fmla="*/ 1837531 h 2590937"/>
              <a:gd name="connsiteX20" fmla="*/ 1727994 w 3287950"/>
              <a:gd name="connsiteY20" fmla="*/ 1890712 h 2590937"/>
              <a:gd name="connsiteX21" fmla="*/ 1803401 w 3287950"/>
              <a:gd name="connsiteY21" fmla="*/ 1881981 h 2590937"/>
              <a:gd name="connsiteX22" fmla="*/ 1943101 w 3287950"/>
              <a:gd name="connsiteY22" fmla="*/ 1849438 h 2590937"/>
              <a:gd name="connsiteX23" fmla="*/ 2218532 w 3287950"/>
              <a:gd name="connsiteY23" fmla="*/ 1804194 h 2590937"/>
              <a:gd name="connsiteX24" fmla="*/ 2472532 w 3287950"/>
              <a:gd name="connsiteY24" fmla="*/ 1756569 h 2590937"/>
              <a:gd name="connsiteX25" fmla="*/ 2650332 w 3287950"/>
              <a:gd name="connsiteY25" fmla="*/ 1712119 h 2590937"/>
              <a:gd name="connsiteX26" fmla="*/ 2833689 w 3287950"/>
              <a:gd name="connsiteY26" fmla="*/ 1661319 h 2590937"/>
              <a:gd name="connsiteX27" fmla="*/ 2859881 w 3287950"/>
              <a:gd name="connsiteY27" fmla="*/ 1805782 h 2590937"/>
              <a:gd name="connsiteX28" fmla="*/ 2882901 w 3287950"/>
              <a:gd name="connsiteY28" fmla="*/ 1946275 h 2590937"/>
              <a:gd name="connsiteX29" fmla="*/ 2916237 w 3287950"/>
              <a:gd name="connsiteY29" fmla="*/ 2058194 h 2590937"/>
              <a:gd name="connsiteX30" fmla="*/ 2967832 w 3287950"/>
              <a:gd name="connsiteY30" fmla="*/ 2171700 h 2590937"/>
              <a:gd name="connsiteX31" fmla="*/ 3017044 w 3287950"/>
              <a:gd name="connsiteY31" fmla="*/ 2221706 h 2590937"/>
              <a:gd name="connsiteX32" fmla="*/ 3081338 w 3287950"/>
              <a:gd name="connsiteY32" fmla="*/ 2322512 h 2590937"/>
              <a:gd name="connsiteX33" fmla="*/ 3148014 w 3287950"/>
              <a:gd name="connsiteY33" fmla="*/ 2465387 h 2590937"/>
              <a:gd name="connsiteX34" fmla="*/ 3212307 w 3287950"/>
              <a:gd name="connsiteY34" fmla="*/ 2586038 h 2590937"/>
              <a:gd name="connsiteX35" fmla="*/ 3262313 w 3287950"/>
              <a:gd name="connsiteY35" fmla="*/ 2563019 h 2590937"/>
              <a:gd name="connsiteX36" fmla="*/ 3285332 w 3287950"/>
              <a:gd name="connsiteY36" fmla="*/ 2493169 h 2590937"/>
              <a:gd name="connsiteX0" fmla="*/ 0 w 3285958"/>
              <a:gd name="connsiteY0" fmla="*/ 0 h 2581488"/>
              <a:gd name="connsiteX1" fmla="*/ 132557 w 3285958"/>
              <a:gd name="connsiteY1" fmla="*/ 51594 h 2581488"/>
              <a:gd name="connsiteX2" fmla="*/ 250032 w 3285958"/>
              <a:gd name="connsiteY2" fmla="*/ 81757 h 2581488"/>
              <a:gd name="connsiteX3" fmla="*/ 425450 w 3285958"/>
              <a:gd name="connsiteY3" fmla="*/ 120649 h 2581488"/>
              <a:gd name="connsiteX4" fmla="*/ 578644 w 3285958"/>
              <a:gd name="connsiteY4" fmla="*/ 140494 h 2581488"/>
              <a:gd name="connsiteX5" fmla="*/ 711201 w 3285958"/>
              <a:gd name="connsiteY5" fmla="*/ 154781 h 2581488"/>
              <a:gd name="connsiteX6" fmla="*/ 755650 w 3285958"/>
              <a:gd name="connsiteY6" fmla="*/ 196850 h 2581488"/>
              <a:gd name="connsiteX7" fmla="*/ 764382 w 3285958"/>
              <a:gd name="connsiteY7" fmla="*/ 255588 h 2581488"/>
              <a:gd name="connsiteX8" fmla="*/ 759619 w 3285958"/>
              <a:gd name="connsiteY8" fmla="*/ 344488 h 2581488"/>
              <a:gd name="connsiteX9" fmla="*/ 734219 w 3285958"/>
              <a:gd name="connsiteY9" fmla="*/ 440532 h 2581488"/>
              <a:gd name="connsiteX10" fmla="*/ 661988 w 3285958"/>
              <a:gd name="connsiteY10" fmla="*/ 583406 h 2581488"/>
              <a:gd name="connsiteX11" fmla="*/ 600870 w 3285958"/>
              <a:gd name="connsiteY11" fmla="*/ 712787 h 2581488"/>
              <a:gd name="connsiteX12" fmla="*/ 576264 w 3285958"/>
              <a:gd name="connsiteY12" fmla="*/ 816769 h 2581488"/>
              <a:gd name="connsiteX13" fmla="*/ 592932 w 3285958"/>
              <a:gd name="connsiteY13" fmla="*/ 931069 h 2581488"/>
              <a:gd name="connsiteX14" fmla="*/ 659607 w 3285958"/>
              <a:gd name="connsiteY14" fmla="*/ 1044575 h 2581488"/>
              <a:gd name="connsiteX15" fmla="*/ 823913 w 3285958"/>
              <a:gd name="connsiteY15" fmla="*/ 1197768 h 2581488"/>
              <a:gd name="connsiteX16" fmla="*/ 985044 w 3285958"/>
              <a:gd name="connsiteY16" fmla="*/ 1341438 h 2581488"/>
              <a:gd name="connsiteX17" fmla="*/ 1160463 w 3285958"/>
              <a:gd name="connsiteY17" fmla="*/ 1492249 h 2581488"/>
              <a:gd name="connsiteX18" fmla="*/ 1381126 w 3285958"/>
              <a:gd name="connsiteY18" fmla="*/ 1658144 h 2581488"/>
              <a:gd name="connsiteX19" fmla="*/ 1631951 w 3285958"/>
              <a:gd name="connsiteY19" fmla="*/ 1837531 h 2581488"/>
              <a:gd name="connsiteX20" fmla="*/ 1727994 w 3285958"/>
              <a:gd name="connsiteY20" fmla="*/ 1890712 h 2581488"/>
              <a:gd name="connsiteX21" fmla="*/ 1803401 w 3285958"/>
              <a:gd name="connsiteY21" fmla="*/ 1881981 h 2581488"/>
              <a:gd name="connsiteX22" fmla="*/ 1943101 w 3285958"/>
              <a:gd name="connsiteY22" fmla="*/ 1849438 h 2581488"/>
              <a:gd name="connsiteX23" fmla="*/ 2218532 w 3285958"/>
              <a:gd name="connsiteY23" fmla="*/ 1804194 h 2581488"/>
              <a:gd name="connsiteX24" fmla="*/ 2472532 w 3285958"/>
              <a:gd name="connsiteY24" fmla="*/ 1756569 h 2581488"/>
              <a:gd name="connsiteX25" fmla="*/ 2650332 w 3285958"/>
              <a:gd name="connsiteY25" fmla="*/ 1712119 h 2581488"/>
              <a:gd name="connsiteX26" fmla="*/ 2833689 w 3285958"/>
              <a:gd name="connsiteY26" fmla="*/ 1661319 h 2581488"/>
              <a:gd name="connsiteX27" fmla="*/ 2859881 w 3285958"/>
              <a:gd name="connsiteY27" fmla="*/ 1805782 h 2581488"/>
              <a:gd name="connsiteX28" fmla="*/ 2882901 w 3285958"/>
              <a:gd name="connsiteY28" fmla="*/ 1946275 h 2581488"/>
              <a:gd name="connsiteX29" fmla="*/ 2916237 w 3285958"/>
              <a:gd name="connsiteY29" fmla="*/ 2058194 h 2581488"/>
              <a:gd name="connsiteX30" fmla="*/ 2967832 w 3285958"/>
              <a:gd name="connsiteY30" fmla="*/ 2171700 h 2581488"/>
              <a:gd name="connsiteX31" fmla="*/ 3017044 w 3285958"/>
              <a:gd name="connsiteY31" fmla="*/ 2221706 h 2581488"/>
              <a:gd name="connsiteX32" fmla="*/ 3081338 w 3285958"/>
              <a:gd name="connsiteY32" fmla="*/ 2322512 h 2581488"/>
              <a:gd name="connsiteX33" fmla="*/ 3148014 w 3285958"/>
              <a:gd name="connsiteY33" fmla="*/ 2465387 h 2581488"/>
              <a:gd name="connsiteX34" fmla="*/ 3205164 w 3285958"/>
              <a:gd name="connsiteY34" fmla="*/ 2574132 h 2581488"/>
              <a:gd name="connsiteX35" fmla="*/ 3262313 w 3285958"/>
              <a:gd name="connsiteY35" fmla="*/ 2563019 h 2581488"/>
              <a:gd name="connsiteX36" fmla="*/ 3285332 w 3285958"/>
              <a:gd name="connsiteY36" fmla="*/ 2493169 h 2581488"/>
              <a:gd name="connsiteX0" fmla="*/ 0 w 3285958"/>
              <a:gd name="connsiteY0" fmla="*/ 0 h 2587371"/>
              <a:gd name="connsiteX1" fmla="*/ 132557 w 3285958"/>
              <a:gd name="connsiteY1" fmla="*/ 51594 h 2587371"/>
              <a:gd name="connsiteX2" fmla="*/ 250032 w 3285958"/>
              <a:gd name="connsiteY2" fmla="*/ 81757 h 2587371"/>
              <a:gd name="connsiteX3" fmla="*/ 425450 w 3285958"/>
              <a:gd name="connsiteY3" fmla="*/ 120649 h 2587371"/>
              <a:gd name="connsiteX4" fmla="*/ 578644 w 3285958"/>
              <a:gd name="connsiteY4" fmla="*/ 140494 h 2587371"/>
              <a:gd name="connsiteX5" fmla="*/ 711201 w 3285958"/>
              <a:gd name="connsiteY5" fmla="*/ 154781 h 2587371"/>
              <a:gd name="connsiteX6" fmla="*/ 755650 w 3285958"/>
              <a:gd name="connsiteY6" fmla="*/ 196850 h 2587371"/>
              <a:gd name="connsiteX7" fmla="*/ 764382 w 3285958"/>
              <a:gd name="connsiteY7" fmla="*/ 255588 h 2587371"/>
              <a:gd name="connsiteX8" fmla="*/ 759619 w 3285958"/>
              <a:gd name="connsiteY8" fmla="*/ 344488 h 2587371"/>
              <a:gd name="connsiteX9" fmla="*/ 734219 w 3285958"/>
              <a:gd name="connsiteY9" fmla="*/ 440532 h 2587371"/>
              <a:gd name="connsiteX10" fmla="*/ 661988 w 3285958"/>
              <a:gd name="connsiteY10" fmla="*/ 583406 h 2587371"/>
              <a:gd name="connsiteX11" fmla="*/ 600870 w 3285958"/>
              <a:gd name="connsiteY11" fmla="*/ 712787 h 2587371"/>
              <a:gd name="connsiteX12" fmla="*/ 576264 w 3285958"/>
              <a:gd name="connsiteY12" fmla="*/ 816769 h 2587371"/>
              <a:gd name="connsiteX13" fmla="*/ 592932 w 3285958"/>
              <a:gd name="connsiteY13" fmla="*/ 931069 h 2587371"/>
              <a:gd name="connsiteX14" fmla="*/ 659607 w 3285958"/>
              <a:gd name="connsiteY14" fmla="*/ 1044575 h 2587371"/>
              <a:gd name="connsiteX15" fmla="*/ 823913 w 3285958"/>
              <a:gd name="connsiteY15" fmla="*/ 1197768 h 2587371"/>
              <a:gd name="connsiteX16" fmla="*/ 985044 w 3285958"/>
              <a:gd name="connsiteY16" fmla="*/ 1341438 h 2587371"/>
              <a:gd name="connsiteX17" fmla="*/ 1160463 w 3285958"/>
              <a:gd name="connsiteY17" fmla="*/ 1492249 h 2587371"/>
              <a:gd name="connsiteX18" fmla="*/ 1381126 w 3285958"/>
              <a:gd name="connsiteY18" fmla="*/ 1658144 h 2587371"/>
              <a:gd name="connsiteX19" fmla="*/ 1631951 w 3285958"/>
              <a:gd name="connsiteY19" fmla="*/ 1837531 h 2587371"/>
              <a:gd name="connsiteX20" fmla="*/ 1727994 w 3285958"/>
              <a:gd name="connsiteY20" fmla="*/ 1890712 h 2587371"/>
              <a:gd name="connsiteX21" fmla="*/ 1803401 w 3285958"/>
              <a:gd name="connsiteY21" fmla="*/ 1881981 h 2587371"/>
              <a:gd name="connsiteX22" fmla="*/ 1943101 w 3285958"/>
              <a:gd name="connsiteY22" fmla="*/ 1849438 h 2587371"/>
              <a:gd name="connsiteX23" fmla="*/ 2218532 w 3285958"/>
              <a:gd name="connsiteY23" fmla="*/ 1804194 h 2587371"/>
              <a:gd name="connsiteX24" fmla="*/ 2472532 w 3285958"/>
              <a:gd name="connsiteY24" fmla="*/ 1756569 h 2587371"/>
              <a:gd name="connsiteX25" fmla="*/ 2650332 w 3285958"/>
              <a:gd name="connsiteY25" fmla="*/ 1712119 h 2587371"/>
              <a:gd name="connsiteX26" fmla="*/ 2833689 w 3285958"/>
              <a:gd name="connsiteY26" fmla="*/ 1661319 h 2587371"/>
              <a:gd name="connsiteX27" fmla="*/ 2859881 w 3285958"/>
              <a:gd name="connsiteY27" fmla="*/ 1805782 h 2587371"/>
              <a:gd name="connsiteX28" fmla="*/ 2882901 w 3285958"/>
              <a:gd name="connsiteY28" fmla="*/ 1946275 h 2587371"/>
              <a:gd name="connsiteX29" fmla="*/ 2916237 w 3285958"/>
              <a:gd name="connsiteY29" fmla="*/ 2058194 h 2587371"/>
              <a:gd name="connsiteX30" fmla="*/ 2967832 w 3285958"/>
              <a:gd name="connsiteY30" fmla="*/ 2171700 h 2587371"/>
              <a:gd name="connsiteX31" fmla="*/ 3017044 w 3285958"/>
              <a:gd name="connsiteY31" fmla="*/ 2221706 h 2587371"/>
              <a:gd name="connsiteX32" fmla="*/ 3081338 w 3285958"/>
              <a:gd name="connsiteY32" fmla="*/ 2322512 h 2587371"/>
              <a:gd name="connsiteX33" fmla="*/ 3148014 w 3285958"/>
              <a:gd name="connsiteY33" fmla="*/ 2465387 h 2587371"/>
              <a:gd name="connsiteX34" fmla="*/ 3205164 w 3285958"/>
              <a:gd name="connsiteY34" fmla="*/ 2581276 h 2587371"/>
              <a:gd name="connsiteX35" fmla="*/ 3262313 w 3285958"/>
              <a:gd name="connsiteY35" fmla="*/ 2563019 h 2587371"/>
              <a:gd name="connsiteX36" fmla="*/ 3285332 w 3285958"/>
              <a:gd name="connsiteY36" fmla="*/ 2493169 h 2587371"/>
              <a:gd name="connsiteX0" fmla="*/ 0 w 3285958"/>
              <a:gd name="connsiteY0" fmla="*/ 0 h 2583400"/>
              <a:gd name="connsiteX1" fmla="*/ 132557 w 3285958"/>
              <a:gd name="connsiteY1" fmla="*/ 51594 h 2583400"/>
              <a:gd name="connsiteX2" fmla="*/ 250032 w 3285958"/>
              <a:gd name="connsiteY2" fmla="*/ 81757 h 2583400"/>
              <a:gd name="connsiteX3" fmla="*/ 425450 w 3285958"/>
              <a:gd name="connsiteY3" fmla="*/ 120649 h 2583400"/>
              <a:gd name="connsiteX4" fmla="*/ 578644 w 3285958"/>
              <a:gd name="connsiteY4" fmla="*/ 140494 h 2583400"/>
              <a:gd name="connsiteX5" fmla="*/ 711201 w 3285958"/>
              <a:gd name="connsiteY5" fmla="*/ 154781 h 2583400"/>
              <a:gd name="connsiteX6" fmla="*/ 755650 w 3285958"/>
              <a:gd name="connsiteY6" fmla="*/ 196850 h 2583400"/>
              <a:gd name="connsiteX7" fmla="*/ 764382 w 3285958"/>
              <a:gd name="connsiteY7" fmla="*/ 255588 h 2583400"/>
              <a:gd name="connsiteX8" fmla="*/ 759619 w 3285958"/>
              <a:gd name="connsiteY8" fmla="*/ 344488 h 2583400"/>
              <a:gd name="connsiteX9" fmla="*/ 734219 w 3285958"/>
              <a:gd name="connsiteY9" fmla="*/ 440532 h 2583400"/>
              <a:gd name="connsiteX10" fmla="*/ 661988 w 3285958"/>
              <a:gd name="connsiteY10" fmla="*/ 583406 h 2583400"/>
              <a:gd name="connsiteX11" fmla="*/ 600870 w 3285958"/>
              <a:gd name="connsiteY11" fmla="*/ 712787 h 2583400"/>
              <a:gd name="connsiteX12" fmla="*/ 576264 w 3285958"/>
              <a:gd name="connsiteY12" fmla="*/ 816769 h 2583400"/>
              <a:gd name="connsiteX13" fmla="*/ 592932 w 3285958"/>
              <a:gd name="connsiteY13" fmla="*/ 931069 h 2583400"/>
              <a:gd name="connsiteX14" fmla="*/ 659607 w 3285958"/>
              <a:gd name="connsiteY14" fmla="*/ 1044575 h 2583400"/>
              <a:gd name="connsiteX15" fmla="*/ 823913 w 3285958"/>
              <a:gd name="connsiteY15" fmla="*/ 1197768 h 2583400"/>
              <a:gd name="connsiteX16" fmla="*/ 985044 w 3285958"/>
              <a:gd name="connsiteY16" fmla="*/ 1341438 h 2583400"/>
              <a:gd name="connsiteX17" fmla="*/ 1160463 w 3285958"/>
              <a:gd name="connsiteY17" fmla="*/ 1492249 h 2583400"/>
              <a:gd name="connsiteX18" fmla="*/ 1381126 w 3285958"/>
              <a:gd name="connsiteY18" fmla="*/ 1658144 h 2583400"/>
              <a:gd name="connsiteX19" fmla="*/ 1631951 w 3285958"/>
              <a:gd name="connsiteY19" fmla="*/ 1837531 h 2583400"/>
              <a:gd name="connsiteX20" fmla="*/ 1727994 w 3285958"/>
              <a:gd name="connsiteY20" fmla="*/ 1890712 h 2583400"/>
              <a:gd name="connsiteX21" fmla="*/ 1803401 w 3285958"/>
              <a:gd name="connsiteY21" fmla="*/ 1881981 h 2583400"/>
              <a:gd name="connsiteX22" fmla="*/ 1943101 w 3285958"/>
              <a:gd name="connsiteY22" fmla="*/ 1849438 h 2583400"/>
              <a:gd name="connsiteX23" fmla="*/ 2218532 w 3285958"/>
              <a:gd name="connsiteY23" fmla="*/ 1804194 h 2583400"/>
              <a:gd name="connsiteX24" fmla="*/ 2472532 w 3285958"/>
              <a:gd name="connsiteY24" fmla="*/ 1756569 h 2583400"/>
              <a:gd name="connsiteX25" fmla="*/ 2650332 w 3285958"/>
              <a:gd name="connsiteY25" fmla="*/ 1712119 h 2583400"/>
              <a:gd name="connsiteX26" fmla="*/ 2833689 w 3285958"/>
              <a:gd name="connsiteY26" fmla="*/ 1661319 h 2583400"/>
              <a:gd name="connsiteX27" fmla="*/ 2859881 w 3285958"/>
              <a:gd name="connsiteY27" fmla="*/ 1805782 h 2583400"/>
              <a:gd name="connsiteX28" fmla="*/ 2882901 w 3285958"/>
              <a:gd name="connsiteY28" fmla="*/ 1946275 h 2583400"/>
              <a:gd name="connsiteX29" fmla="*/ 2916237 w 3285958"/>
              <a:gd name="connsiteY29" fmla="*/ 2058194 h 2583400"/>
              <a:gd name="connsiteX30" fmla="*/ 2967832 w 3285958"/>
              <a:gd name="connsiteY30" fmla="*/ 2171700 h 2583400"/>
              <a:gd name="connsiteX31" fmla="*/ 3017044 w 3285958"/>
              <a:gd name="connsiteY31" fmla="*/ 2221706 h 2583400"/>
              <a:gd name="connsiteX32" fmla="*/ 3081338 w 3285958"/>
              <a:gd name="connsiteY32" fmla="*/ 2322512 h 2583400"/>
              <a:gd name="connsiteX33" fmla="*/ 3148014 w 3285958"/>
              <a:gd name="connsiteY33" fmla="*/ 2465387 h 2583400"/>
              <a:gd name="connsiteX34" fmla="*/ 3205164 w 3285958"/>
              <a:gd name="connsiteY34" fmla="*/ 2576514 h 2583400"/>
              <a:gd name="connsiteX35" fmla="*/ 3262313 w 3285958"/>
              <a:gd name="connsiteY35" fmla="*/ 2563019 h 2583400"/>
              <a:gd name="connsiteX36" fmla="*/ 3285332 w 3285958"/>
              <a:gd name="connsiteY36" fmla="*/ 2493169 h 2583400"/>
              <a:gd name="connsiteX0" fmla="*/ 0 w 3287224"/>
              <a:gd name="connsiteY0" fmla="*/ 0 h 2583400"/>
              <a:gd name="connsiteX1" fmla="*/ 132557 w 3287224"/>
              <a:gd name="connsiteY1" fmla="*/ 51594 h 2583400"/>
              <a:gd name="connsiteX2" fmla="*/ 250032 w 3287224"/>
              <a:gd name="connsiteY2" fmla="*/ 81757 h 2583400"/>
              <a:gd name="connsiteX3" fmla="*/ 425450 w 3287224"/>
              <a:gd name="connsiteY3" fmla="*/ 120649 h 2583400"/>
              <a:gd name="connsiteX4" fmla="*/ 578644 w 3287224"/>
              <a:gd name="connsiteY4" fmla="*/ 140494 h 2583400"/>
              <a:gd name="connsiteX5" fmla="*/ 711201 w 3287224"/>
              <a:gd name="connsiteY5" fmla="*/ 154781 h 2583400"/>
              <a:gd name="connsiteX6" fmla="*/ 755650 w 3287224"/>
              <a:gd name="connsiteY6" fmla="*/ 196850 h 2583400"/>
              <a:gd name="connsiteX7" fmla="*/ 764382 w 3287224"/>
              <a:gd name="connsiteY7" fmla="*/ 255588 h 2583400"/>
              <a:gd name="connsiteX8" fmla="*/ 759619 w 3287224"/>
              <a:gd name="connsiteY8" fmla="*/ 344488 h 2583400"/>
              <a:gd name="connsiteX9" fmla="*/ 734219 w 3287224"/>
              <a:gd name="connsiteY9" fmla="*/ 440532 h 2583400"/>
              <a:gd name="connsiteX10" fmla="*/ 661988 w 3287224"/>
              <a:gd name="connsiteY10" fmla="*/ 583406 h 2583400"/>
              <a:gd name="connsiteX11" fmla="*/ 600870 w 3287224"/>
              <a:gd name="connsiteY11" fmla="*/ 712787 h 2583400"/>
              <a:gd name="connsiteX12" fmla="*/ 576264 w 3287224"/>
              <a:gd name="connsiteY12" fmla="*/ 816769 h 2583400"/>
              <a:gd name="connsiteX13" fmla="*/ 592932 w 3287224"/>
              <a:gd name="connsiteY13" fmla="*/ 931069 h 2583400"/>
              <a:gd name="connsiteX14" fmla="*/ 659607 w 3287224"/>
              <a:gd name="connsiteY14" fmla="*/ 1044575 h 2583400"/>
              <a:gd name="connsiteX15" fmla="*/ 823913 w 3287224"/>
              <a:gd name="connsiteY15" fmla="*/ 1197768 h 2583400"/>
              <a:gd name="connsiteX16" fmla="*/ 985044 w 3287224"/>
              <a:gd name="connsiteY16" fmla="*/ 1341438 h 2583400"/>
              <a:gd name="connsiteX17" fmla="*/ 1160463 w 3287224"/>
              <a:gd name="connsiteY17" fmla="*/ 1492249 h 2583400"/>
              <a:gd name="connsiteX18" fmla="*/ 1381126 w 3287224"/>
              <a:gd name="connsiteY18" fmla="*/ 1658144 h 2583400"/>
              <a:gd name="connsiteX19" fmla="*/ 1631951 w 3287224"/>
              <a:gd name="connsiteY19" fmla="*/ 1837531 h 2583400"/>
              <a:gd name="connsiteX20" fmla="*/ 1727994 w 3287224"/>
              <a:gd name="connsiteY20" fmla="*/ 1890712 h 2583400"/>
              <a:gd name="connsiteX21" fmla="*/ 1803401 w 3287224"/>
              <a:gd name="connsiteY21" fmla="*/ 1881981 h 2583400"/>
              <a:gd name="connsiteX22" fmla="*/ 1943101 w 3287224"/>
              <a:gd name="connsiteY22" fmla="*/ 1849438 h 2583400"/>
              <a:gd name="connsiteX23" fmla="*/ 2218532 w 3287224"/>
              <a:gd name="connsiteY23" fmla="*/ 1804194 h 2583400"/>
              <a:gd name="connsiteX24" fmla="*/ 2472532 w 3287224"/>
              <a:gd name="connsiteY24" fmla="*/ 1756569 h 2583400"/>
              <a:gd name="connsiteX25" fmla="*/ 2650332 w 3287224"/>
              <a:gd name="connsiteY25" fmla="*/ 1712119 h 2583400"/>
              <a:gd name="connsiteX26" fmla="*/ 2833689 w 3287224"/>
              <a:gd name="connsiteY26" fmla="*/ 1661319 h 2583400"/>
              <a:gd name="connsiteX27" fmla="*/ 2859881 w 3287224"/>
              <a:gd name="connsiteY27" fmla="*/ 1805782 h 2583400"/>
              <a:gd name="connsiteX28" fmla="*/ 2882901 w 3287224"/>
              <a:gd name="connsiteY28" fmla="*/ 1946275 h 2583400"/>
              <a:gd name="connsiteX29" fmla="*/ 2916237 w 3287224"/>
              <a:gd name="connsiteY29" fmla="*/ 2058194 h 2583400"/>
              <a:gd name="connsiteX30" fmla="*/ 2967832 w 3287224"/>
              <a:gd name="connsiteY30" fmla="*/ 2171700 h 2583400"/>
              <a:gd name="connsiteX31" fmla="*/ 3017044 w 3287224"/>
              <a:gd name="connsiteY31" fmla="*/ 2221706 h 2583400"/>
              <a:gd name="connsiteX32" fmla="*/ 3081338 w 3287224"/>
              <a:gd name="connsiteY32" fmla="*/ 2322512 h 2583400"/>
              <a:gd name="connsiteX33" fmla="*/ 3148014 w 3287224"/>
              <a:gd name="connsiteY33" fmla="*/ 2465387 h 2583400"/>
              <a:gd name="connsiteX34" fmla="*/ 3205164 w 3287224"/>
              <a:gd name="connsiteY34" fmla="*/ 2576514 h 2583400"/>
              <a:gd name="connsiteX35" fmla="*/ 3262313 w 3287224"/>
              <a:gd name="connsiteY35" fmla="*/ 2563019 h 2583400"/>
              <a:gd name="connsiteX36" fmla="*/ 3285332 w 3287224"/>
              <a:gd name="connsiteY36" fmla="*/ 2493169 h 25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287224" h="2583400">
                <a:moveTo>
                  <a:pt x="0" y="0"/>
                </a:moveTo>
                <a:cubicBezTo>
                  <a:pt x="16536" y="6218"/>
                  <a:pt x="91282" y="37571"/>
                  <a:pt x="132557" y="51594"/>
                </a:cubicBezTo>
                <a:cubicBezTo>
                  <a:pt x="173832" y="65617"/>
                  <a:pt x="201216" y="70248"/>
                  <a:pt x="250032" y="81757"/>
                </a:cubicBezTo>
                <a:cubicBezTo>
                  <a:pt x="298848" y="93266"/>
                  <a:pt x="389730" y="115621"/>
                  <a:pt x="425450" y="120649"/>
                </a:cubicBezTo>
                <a:cubicBezTo>
                  <a:pt x="461170" y="125677"/>
                  <a:pt x="531019" y="134805"/>
                  <a:pt x="578644" y="140494"/>
                </a:cubicBezTo>
                <a:cubicBezTo>
                  <a:pt x="626269" y="146183"/>
                  <a:pt x="681700" y="145388"/>
                  <a:pt x="711201" y="154781"/>
                </a:cubicBezTo>
                <a:cubicBezTo>
                  <a:pt x="740702" y="164174"/>
                  <a:pt x="746787" y="180049"/>
                  <a:pt x="755650" y="196850"/>
                </a:cubicBezTo>
                <a:cubicBezTo>
                  <a:pt x="764513" y="213651"/>
                  <a:pt x="763721" y="230982"/>
                  <a:pt x="764382" y="255588"/>
                </a:cubicBezTo>
                <a:cubicBezTo>
                  <a:pt x="765043" y="280194"/>
                  <a:pt x="764646" y="313664"/>
                  <a:pt x="759619" y="344488"/>
                </a:cubicBezTo>
                <a:cubicBezTo>
                  <a:pt x="754592" y="375312"/>
                  <a:pt x="750491" y="400712"/>
                  <a:pt x="734219" y="440532"/>
                </a:cubicBezTo>
                <a:cubicBezTo>
                  <a:pt x="717947" y="480352"/>
                  <a:pt x="684213" y="538030"/>
                  <a:pt x="661988" y="583406"/>
                </a:cubicBezTo>
                <a:cubicBezTo>
                  <a:pt x="639763" y="628782"/>
                  <a:pt x="615157" y="673893"/>
                  <a:pt x="600870" y="712787"/>
                </a:cubicBezTo>
                <a:cubicBezTo>
                  <a:pt x="586583" y="751681"/>
                  <a:pt x="577587" y="780389"/>
                  <a:pt x="576264" y="816769"/>
                </a:cubicBezTo>
                <a:cubicBezTo>
                  <a:pt x="574941" y="853149"/>
                  <a:pt x="579042" y="893101"/>
                  <a:pt x="592932" y="931069"/>
                </a:cubicBezTo>
                <a:cubicBezTo>
                  <a:pt x="606822" y="969037"/>
                  <a:pt x="621110" y="1000125"/>
                  <a:pt x="659607" y="1044575"/>
                </a:cubicBezTo>
                <a:cubicBezTo>
                  <a:pt x="698104" y="1089025"/>
                  <a:pt x="769674" y="1148291"/>
                  <a:pt x="823913" y="1197768"/>
                </a:cubicBezTo>
                <a:cubicBezTo>
                  <a:pt x="878152" y="1247245"/>
                  <a:pt x="928952" y="1292358"/>
                  <a:pt x="985044" y="1341438"/>
                </a:cubicBezTo>
                <a:cubicBezTo>
                  <a:pt x="1041136" y="1390518"/>
                  <a:pt x="1094449" y="1439465"/>
                  <a:pt x="1160463" y="1492249"/>
                </a:cubicBezTo>
                <a:cubicBezTo>
                  <a:pt x="1226477" y="1545033"/>
                  <a:pt x="1302545" y="1600597"/>
                  <a:pt x="1381126" y="1658144"/>
                </a:cubicBezTo>
                <a:cubicBezTo>
                  <a:pt x="1459707" y="1715691"/>
                  <a:pt x="1574140" y="1798770"/>
                  <a:pt x="1631951" y="1837531"/>
                </a:cubicBezTo>
                <a:cubicBezTo>
                  <a:pt x="1689762" y="1876292"/>
                  <a:pt x="1699419" y="1883304"/>
                  <a:pt x="1727994" y="1890712"/>
                </a:cubicBezTo>
                <a:cubicBezTo>
                  <a:pt x="1756569" y="1898120"/>
                  <a:pt x="1767550" y="1888860"/>
                  <a:pt x="1803401" y="1881981"/>
                </a:cubicBezTo>
                <a:cubicBezTo>
                  <a:pt x="1839252" y="1875102"/>
                  <a:pt x="1873912" y="1862403"/>
                  <a:pt x="1943101" y="1849438"/>
                </a:cubicBezTo>
                <a:cubicBezTo>
                  <a:pt x="2012290" y="1836473"/>
                  <a:pt x="2130294" y="1819672"/>
                  <a:pt x="2218532" y="1804194"/>
                </a:cubicBezTo>
                <a:cubicBezTo>
                  <a:pt x="2306771" y="1788716"/>
                  <a:pt x="2400565" y="1771915"/>
                  <a:pt x="2472532" y="1756569"/>
                </a:cubicBezTo>
                <a:cubicBezTo>
                  <a:pt x="2544499" y="1741223"/>
                  <a:pt x="2590139" y="1727994"/>
                  <a:pt x="2650332" y="1712119"/>
                </a:cubicBezTo>
                <a:cubicBezTo>
                  <a:pt x="2710525" y="1696244"/>
                  <a:pt x="2705896" y="1699287"/>
                  <a:pt x="2833689" y="1661319"/>
                </a:cubicBezTo>
                <a:cubicBezTo>
                  <a:pt x="2849564" y="1761463"/>
                  <a:pt x="2844535" y="1758289"/>
                  <a:pt x="2859881" y="1805782"/>
                </a:cubicBezTo>
                <a:cubicBezTo>
                  <a:pt x="2875227" y="1853275"/>
                  <a:pt x="2873508" y="1904206"/>
                  <a:pt x="2882901" y="1946275"/>
                </a:cubicBezTo>
                <a:cubicBezTo>
                  <a:pt x="2892294" y="1988344"/>
                  <a:pt x="2902082" y="2020623"/>
                  <a:pt x="2916237" y="2058194"/>
                </a:cubicBezTo>
                <a:cubicBezTo>
                  <a:pt x="2930392" y="2095765"/>
                  <a:pt x="2951031" y="2144448"/>
                  <a:pt x="2967832" y="2171700"/>
                </a:cubicBezTo>
                <a:cubicBezTo>
                  <a:pt x="2984633" y="2198952"/>
                  <a:pt x="2998126" y="2196571"/>
                  <a:pt x="3017044" y="2221706"/>
                </a:cubicBezTo>
                <a:cubicBezTo>
                  <a:pt x="3035962" y="2246841"/>
                  <a:pt x="3059510" y="2281899"/>
                  <a:pt x="3081338" y="2322512"/>
                </a:cubicBezTo>
                <a:cubicBezTo>
                  <a:pt x="3103166" y="2363126"/>
                  <a:pt x="3127376" y="2423053"/>
                  <a:pt x="3148014" y="2465387"/>
                </a:cubicBezTo>
                <a:cubicBezTo>
                  <a:pt x="3168652" y="2507721"/>
                  <a:pt x="3186114" y="2560242"/>
                  <a:pt x="3205164" y="2576514"/>
                </a:cubicBezTo>
                <a:cubicBezTo>
                  <a:pt x="3224214" y="2592786"/>
                  <a:pt x="3234665" y="2576910"/>
                  <a:pt x="3262313" y="2563019"/>
                </a:cubicBezTo>
                <a:cubicBezTo>
                  <a:pt x="3289961" y="2549128"/>
                  <a:pt x="3289036" y="2520156"/>
                  <a:pt x="3285332" y="2493169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278964" y="2246135"/>
            <a:ext cx="2863850" cy="1892301"/>
          </a:xfrm>
          <a:prstGeom prst="roundRect">
            <a:avLst>
              <a:gd name="adj" fmla="val 10110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0070C0"/>
                </a:solidFill>
              </a:rPr>
              <a:t>Si vous venez de Nantes (D523)</a:t>
            </a:r>
          </a:p>
          <a:p>
            <a:pPr marL="171446" indent="-171446">
              <a:buFont typeface="Webdings" panose="05030102010509060703" pitchFamily="18" charset="2"/>
              <a:buChar char=""/>
            </a:pPr>
            <a:r>
              <a:rPr lang="fr-FR" sz="1100" dirty="0">
                <a:solidFill>
                  <a:schemeClr val="tx1"/>
                </a:solidFill>
              </a:rPr>
              <a:t>Prenez la sortie en direction de La Roseraie/La Gare/Clinique de l'Anjou</a:t>
            </a:r>
          </a:p>
          <a:p>
            <a:pPr marL="171446" indent="-171446">
              <a:buFont typeface="Webdings" panose="05030102010509060703" pitchFamily="18" charset="2"/>
              <a:buChar char=""/>
            </a:pPr>
            <a:r>
              <a:rPr lang="fr-FR" sz="1100" dirty="0">
                <a:solidFill>
                  <a:schemeClr val="tx1"/>
                </a:solidFill>
              </a:rPr>
              <a:t>Continuez tout droit pendant environ 1,9km</a:t>
            </a:r>
          </a:p>
          <a:p>
            <a:pPr marL="171446" indent="-171446">
              <a:buFont typeface="Webdings" panose="05030102010509060703" pitchFamily="18" charset="2"/>
              <a:buChar char=""/>
            </a:pPr>
            <a:r>
              <a:rPr lang="fr-FR" sz="1100" dirty="0">
                <a:solidFill>
                  <a:schemeClr val="tx1"/>
                </a:solidFill>
              </a:rPr>
              <a:t>Au rond-point, prenez la deuxième sortie et continuez tout droit pendant environ 1km puis tournez à droite au 4ème feu sur la rue du Château d’</a:t>
            </a:r>
            <a:r>
              <a:rPr lang="fr-FR" sz="1100" dirty="0" err="1">
                <a:solidFill>
                  <a:schemeClr val="tx1"/>
                </a:solidFill>
              </a:rPr>
              <a:t>Orgemont</a:t>
            </a:r>
            <a:r>
              <a:rPr lang="fr-FR" sz="1100" dirty="0">
                <a:solidFill>
                  <a:schemeClr val="tx1"/>
                </a:solidFill>
              </a:rPr>
              <a:t> (6ème rue à droite)</a:t>
            </a:r>
          </a:p>
          <a:p>
            <a:pPr marL="171446" indent="-171446">
              <a:buFont typeface="Webdings" panose="05030102010509060703" pitchFamily="18" charset="2"/>
              <a:buChar char=""/>
            </a:pPr>
            <a:r>
              <a:rPr lang="fr-FR" sz="1100" dirty="0">
                <a:solidFill>
                  <a:schemeClr val="tx1"/>
                </a:solidFill>
              </a:rPr>
              <a:t>Continuez tout droit pendant environ 1km</a:t>
            </a:r>
          </a:p>
          <a:p>
            <a:pPr marL="171446" indent="-171446">
              <a:buFont typeface="Webdings" panose="05030102010509060703" pitchFamily="18" charset="2"/>
              <a:buChar char=""/>
            </a:pPr>
            <a:r>
              <a:rPr lang="fr-FR" sz="1100" dirty="0">
                <a:solidFill>
                  <a:schemeClr val="tx1"/>
                </a:solidFill>
              </a:rPr>
              <a:t>La Clinique se situe sur votre gauche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5788383" y="3535187"/>
            <a:ext cx="2005806" cy="2673364"/>
          </a:xfrm>
          <a:custGeom>
            <a:avLst/>
            <a:gdLst>
              <a:gd name="connsiteX0" fmla="*/ 2025802 w 2025802"/>
              <a:gd name="connsiteY0" fmla="*/ 0 h 2686314"/>
              <a:gd name="connsiteX1" fmla="*/ 1962302 w 2025802"/>
              <a:gd name="connsiteY1" fmla="*/ 165100 h 2686314"/>
              <a:gd name="connsiteX2" fmla="*/ 1943252 w 2025802"/>
              <a:gd name="connsiteY2" fmla="*/ 355600 h 2686314"/>
              <a:gd name="connsiteX3" fmla="*/ 1930552 w 2025802"/>
              <a:gd name="connsiteY3" fmla="*/ 501650 h 2686314"/>
              <a:gd name="connsiteX4" fmla="*/ 1873402 w 2025802"/>
              <a:gd name="connsiteY4" fmla="*/ 679450 h 2686314"/>
              <a:gd name="connsiteX5" fmla="*/ 1778152 w 2025802"/>
              <a:gd name="connsiteY5" fmla="*/ 768350 h 2686314"/>
              <a:gd name="connsiteX6" fmla="*/ 1644802 w 2025802"/>
              <a:gd name="connsiteY6" fmla="*/ 850900 h 2686314"/>
              <a:gd name="connsiteX7" fmla="*/ 1511452 w 2025802"/>
              <a:gd name="connsiteY7" fmla="*/ 939800 h 2686314"/>
              <a:gd name="connsiteX8" fmla="*/ 1308252 w 2025802"/>
              <a:gd name="connsiteY8" fmla="*/ 1041400 h 2686314"/>
              <a:gd name="connsiteX9" fmla="*/ 1073302 w 2025802"/>
              <a:gd name="connsiteY9" fmla="*/ 1187450 h 2686314"/>
              <a:gd name="connsiteX10" fmla="*/ 952652 w 2025802"/>
              <a:gd name="connsiteY10" fmla="*/ 1301750 h 2686314"/>
              <a:gd name="connsiteX11" fmla="*/ 819302 w 2025802"/>
              <a:gd name="connsiteY11" fmla="*/ 1384300 h 2686314"/>
              <a:gd name="connsiteX12" fmla="*/ 647852 w 2025802"/>
              <a:gd name="connsiteY12" fmla="*/ 1454150 h 2686314"/>
              <a:gd name="connsiteX13" fmla="*/ 374802 w 2025802"/>
              <a:gd name="connsiteY13" fmla="*/ 1568450 h 2686314"/>
              <a:gd name="connsiteX14" fmla="*/ 158902 w 2025802"/>
              <a:gd name="connsiteY14" fmla="*/ 1663700 h 2686314"/>
              <a:gd name="connsiteX15" fmla="*/ 44602 w 2025802"/>
              <a:gd name="connsiteY15" fmla="*/ 1682750 h 2686314"/>
              <a:gd name="connsiteX16" fmla="*/ 152 w 2025802"/>
              <a:gd name="connsiteY16" fmla="*/ 1701800 h 2686314"/>
              <a:gd name="connsiteX17" fmla="*/ 57302 w 2025802"/>
              <a:gd name="connsiteY17" fmla="*/ 1803400 h 2686314"/>
              <a:gd name="connsiteX18" fmla="*/ 101752 w 2025802"/>
              <a:gd name="connsiteY18" fmla="*/ 1949450 h 2686314"/>
              <a:gd name="connsiteX19" fmla="*/ 177952 w 2025802"/>
              <a:gd name="connsiteY19" fmla="*/ 2101850 h 2686314"/>
              <a:gd name="connsiteX20" fmla="*/ 209702 w 2025802"/>
              <a:gd name="connsiteY20" fmla="*/ 2209800 h 2686314"/>
              <a:gd name="connsiteX21" fmla="*/ 228752 w 2025802"/>
              <a:gd name="connsiteY21" fmla="*/ 2235200 h 2686314"/>
              <a:gd name="connsiteX22" fmla="*/ 247802 w 2025802"/>
              <a:gd name="connsiteY22" fmla="*/ 2305050 h 2686314"/>
              <a:gd name="connsiteX23" fmla="*/ 273202 w 2025802"/>
              <a:gd name="connsiteY23" fmla="*/ 2374900 h 2686314"/>
              <a:gd name="connsiteX24" fmla="*/ 330352 w 2025802"/>
              <a:gd name="connsiteY24" fmla="*/ 2533650 h 2686314"/>
              <a:gd name="connsiteX25" fmla="*/ 349402 w 2025802"/>
              <a:gd name="connsiteY25" fmla="*/ 2590800 h 2686314"/>
              <a:gd name="connsiteX26" fmla="*/ 304952 w 2025802"/>
              <a:gd name="connsiteY26" fmla="*/ 2635250 h 2686314"/>
              <a:gd name="connsiteX27" fmla="*/ 273202 w 2025802"/>
              <a:gd name="connsiteY27" fmla="*/ 2654300 h 2686314"/>
              <a:gd name="connsiteX28" fmla="*/ 197002 w 2025802"/>
              <a:gd name="connsiteY28" fmla="*/ 2679700 h 2686314"/>
              <a:gd name="connsiteX29" fmla="*/ 165252 w 2025802"/>
              <a:gd name="connsiteY29" fmla="*/ 2686050 h 2686314"/>
              <a:gd name="connsiteX30" fmla="*/ 146202 w 2025802"/>
              <a:gd name="connsiteY30" fmla="*/ 2673350 h 2686314"/>
              <a:gd name="connsiteX31" fmla="*/ 146202 w 2025802"/>
              <a:gd name="connsiteY31" fmla="*/ 2647950 h 2686314"/>
              <a:gd name="connsiteX0" fmla="*/ 2025802 w 2025802"/>
              <a:gd name="connsiteY0" fmla="*/ 0 h 2686314"/>
              <a:gd name="connsiteX1" fmla="*/ 1968652 w 2025802"/>
              <a:gd name="connsiteY1" fmla="*/ 190500 h 2686314"/>
              <a:gd name="connsiteX2" fmla="*/ 1943252 w 2025802"/>
              <a:gd name="connsiteY2" fmla="*/ 355600 h 2686314"/>
              <a:gd name="connsiteX3" fmla="*/ 1930552 w 2025802"/>
              <a:gd name="connsiteY3" fmla="*/ 501650 h 2686314"/>
              <a:gd name="connsiteX4" fmla="*/ 1873402 w 2025802"/>
              <a:gd name="connsiteY4" fmla="*/ 679450 h 2686314"/>
              <a:gd name="connsiteX5" fmla="*/ 1778152 w 2025802"/>
              <a:gd name="connsiteY5" fmla="*/ 768350 h 2686314"/>
              <a:gd name="connsiteX6" fmla="*/ 1644802 w 2025802"/>
              <a:gd name="connsiteY6" fmla="*/ 850900 h 2686314"/>
              <a:gd name="connsiteX7" fmla="*/ 1511452 w 2025802"/>
              <a:gd name="connsiteY7" fmla="*/ 939800 h 2686314"/>
              <a:gd name="connsiteX8" fmla="*/ 1308252 w 2025802"/>
              <a:gd name="connsiteY8" fmla="*/ 1041400 h 2686314"/>
              <a:gd name="connsiteX9" fmla="*/ 1073302 w 2025802"/>
              <a:gd name="connsiteY9" fmla="*/ 1187450 h 2686314"/>
              <a:gd name="connsiteX10" fmla="*/ 952652 w 2025802"/>
              <a:gd name="connsiteY10" fmla="*/ 1301750 h 2686314"/>
              <a:gd name="connsiteX11" fmla="*/ 819302 w 2025802"/>
              <a:gd name="connsiteY11" fmla="*/ 1384300 h 2686314"/>
              <a:gd name="connsiteX12" fmla="*/ 647852 w 2025802"/>
              <a:gd name="connsiteY12" fmla="*/ 1454150 h 2686314"/>
              <a:gd name="connsiteX13" fmla="*/ 374802 w 2025802"/>
              <a:gd name="connsiteY13" fmla="*/ 1568450 h 2686314"/>
              <a:gd name="connsiteX14" fmla="*/ 158902 w 2025802"/>
              <a:gd name="connsiteY14" fmla="*/ 1663700 h 2686314"/>
              <a:gd name="connsiteX15" fmla="*/ 44602 w 2025802"/>
              <a:gd name="connsiteY15" fmla="*/ 1682750 h 2686314"/>
              <a:gd name="connsiteX16" fmla="*/ 152 w 2025802"/>
              <a:gd name="connsiteY16" fmla="*/ 1701800 h 2686314"/>
              <a:gd name="connsiteX17" fmla="*/ 57302 w 2025802"/>
              <a:gd name="connsiteY17" fmla="*/ 1803400 h 2686314"/>
              <a:gd name="connsiteX18" fmla="*/ 101752 w 2025802"/>
              <a:gd name="connsiteY18" fmla="*/ 1949450 h 2686314"/>
              <a:gd name="connsiteX19" fmla="*/ 177952 w 2025802"/>
              <a:gd name="connsiteY19" fmla="*/ 2101850 h 2686314"/>
              <a:gd name="connsiteX20" fmla="*/ 209702 w 2025802"/>
              <a:gd name="connsiteY20" fmla="*/ 2209800 h 2686314"/>
              <a:gd name="connsiteX21" fmla="*/ 228752 w 2025802"/>
              <a:gd name="connsiteY21" fmla="*/ 2235200 h 2686314"/>
              <a:gd name="connsiteX22" fmla="*/ 247802 w 2025802"/>
              <a:gd name="connsiteY22" fmla="*/ 2305050 h 2686314"/>
              <a:gd name="connsiteX23" fmla="*/ 273202 w 2025802"/>
              <a:gd name="connsiteY23" fmla="*/ 2374900 h 2686314"/>
              <a:gd name="connsiteX24" fmla="*/ 330352 w 2025802"/>
              <a:gd name="connsiteY24" fmla="*/ 2533650 h 2686314"/>
              <a:gd name="connsiteX25" fmla="*/ 349402 w 2025802"/>
              <a:gd name="connsiteY25" fmla="*/ 2590800 h 2686314"/>
              <a:gd name="connsiteX26" fmla="*/ 304952 w 2025802"/>
              <a:gd name="connsiteY26" fmla="*/ 2635250 h 2686314"/>
              <a:gd name="connsiteX27" fmla="*/ 273202 w 2025802"/>
              <a:gd name="connsiteY27" fmla="*/ 2654300 h 2686314"/>
              <a:gd name="connsiteX28" fmla="*/ 197002 w 2025802"/>
              <a:gd name="connsiteY28" fmla="*/ 2679700 h 2686314"/>
              <a:gd name="connsiteX29" fmla="*/ 165252 w 2025802"/>
              <a:gd name="connsiteY29" fmla="*/ 2686050 h 2686314"/>
              <a:gd name="connsiteX30" fmla="*/ 146202 w 2025802"/>
              <a:gd name="connsiteY30" fmla="*/ 2673350 h 2686314"/>
              <a:gd name="connsiteX31" fmla="*/ 146202 w 2025802"/>
              <a:gd name="connsiteY31" fmla="*/ 2647950 h 26863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3402 w 2022627"/>
              <a:gd name="connsiteY4" fmla="*/ 666750 h 2673614"/>
              <a:gd name="connsiteX5" fmla="*/ 1778152 w 2022627"/>
              <a:gd name="connsiteY5" fmla="*/ 755650 h 2673614"/>
              <a:gd name="connsiteX6" fmla="*/ 1644802 w 2022627"/>
              <a:gd name="connsiteY6" fmla="*/ 838200 h 2673614"/>
              <a:gd name="connsiteX7" fmla="*/ 1511452 w 2022627"/>
              <a:gd name="connsiteY7" fmla="*/ 927100 h 2673614"/>
              <a:gd name="connsiteX8" fmla="*/ 1308252 w 2022627"/>
              <a:gd name="connsiteY8" fmla="*/ 1028700 h 2673614"/>
              <a:gd name="connsiteX9" fmla="*/ 1073302 w 2022627"/>
              <a:gd name="connsiteY9" fmla="*/ 1174750 h 2673614"/>
              <a:gd name="connsiteX10" fmla="*/ 952652 w 2022627"/>
              <a:gd name="connsiteY10" fmla="*/ 1289050 h 2673614"/>
              <a:gd name="connsiteX11" fmla="*/ 819302 w 2022627"/>
              <a:gd name="connsiteY11" fmla="*/ 1371600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8152 w 2022627"/>
              <a:gd name="connsiteY5" fmla="*/ 755650 h 2673614"/>
              <a:gd name="connsiteX6" fmla="*/ 1644802 w 2022627"/>
              <a:gd name="connsiteY6" fmla="*/ 838200 h 2673614"/>
              <a:gd name="connsiteX7" fmla="*/ 1511452 w 2022627"/>
              <a:gd name="connsiteY7" fmla="*/ 927100 h 2673614"/>
              <a:gd name="connsiteX8" fmla="*/ 1308252 w 2022627"/>
              <a:gd name="connsiteY8" fmla="*/ 1028700 h 2673614"/>
              <a:gd name="connsiteX9" fmla="*/ 1073302 w 2022627"/>
              <a:gd name="connsiteY9" fmla="*/ 1174750 h 2673614"/>
              <a:gd name="connsiteX10" fmla="*/ 952652 w 2022627"/>
              <a:gd name="connsiteY10" fmla="*/ 1289050 h 2673614"/>
              <a:gd name="connsiteX11" fmla="*/ 819302 w 2022627"/>
              <a:gd name="connsiteY11" fmla="*/ 1371600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4802 w 2022627"/>
              <a:gd name="connsiteY6" fmla="*/ 838200 h 2673614"/>
              <a:gd name="connsiteX7" fmla="*/ 1511452 w 2022627"/>
              <a:gd name="connsiteY7" fmla="*/ 927100 h 2673614"/>
              <a:gd name="connsiteX8" fmla="*/ 1308252 w 2022627"/>
              <a:gd name="connsiteY8" fmla="*/ 1028700 h 2673614"/>
              <a:gd name="connsiteX9" fmla="*/ 1073302 w 2022627"/>
              <a:gd name="connsiteY9" fmla="*/ 1174750 h 2673614"/>
              <a:gd name="connsiteX10" fmla="*/ 952652 w 2022627"/>
              <a:gd name="connsiteY10" fmla="*/ 1289050 h 2673614"/>
              <a:gd name="connsiteX11" fmla="*/ 819302 w 2022627"/>
              <a:gd name="connsiteY11" fmla="*/ 1371600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11452 w 2022627"/>
              <a:gd name="connsiteY7" fmla="*/ 927100 h 2673614"/>
              <a:gd name="connsiteX8" fmla="*/ 1308252 w 2022627"/>
              <a:gd name="connsiteY8" fmla="*/ 1028700 h 2673614"/>
              <a:gd name="connsiteX9" fmla="*/ 1073302 w 2022627"/>
              <a:gd name="connsiteY9" fmla="*/ 1174750 h 2673614"/>
              <a:gd name="connsiteX10" fmla="*/ 952652 w 2022627"/>
              <a:gd name="connsiteY10" fmla="*/ 1289050 h 2673614"/>
              <a:gd name="connsiteX11" fmla="*/ 819302 w 2022627"/>
              <a:gd name="connsiteY11" fmla="*/ 1371600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08252 w 2022627"/>
              <a:gd name="connsiteY8" fmla="*/ 1028700 h 2673614"/>
              <a:gd name="connsiteX9" fmla="*/ 1073302 w 2022627"/>
              <a:gd name="connsiteY9" fmla="*/ 1174750 h 2673614"/>
              <a:gd name="connsiteX10" fmla="*/ 952652 w 2022627"/>
              <a:gd name="connsiteY10" fmla="*/ 1289050 h 2673614"/>
              <a:gd name="connsiteX11" fmla="*/ 819302 w 2022627"/>
              <a:gd name="connsiteY11" fmla="*/ 1371600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9050 h 2673614"/>
              <a:gd name="connsiteX11" fmla="*/ 819302 w 2022627"/>
              <a:gd name="connsiteY11" fmla="*/ 1371600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5875 h 2673614"/>
              <a:gd name="connsiteX11" fmla="*/ 819302 w 2022627"/>
              <a:gd name="connsiteY11" fmla="*/ 1371600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5875 h 2673614"/>
              <a:gd name="connsiteX11" fmla="*/ 819302 w 2022627"/>
              <a:gd name="connsiteY11" fmla="*/ 1381125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5875 h 2673614"/>
              <a:gd name="connsiteX11" fmla="*/ 819302 w 2022627"/>
              <a:gd name="connsiteY11" fmla="*/ 1384300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5875 h 2673614"/>
              <a:gd name="connsiteX11" fmla="*/ 832002 w 2022627"/>
              <a:gd name="connsiteY11" fmla="*/ 1381125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5875 h 2673614"/>
              <a:gd name="connsiteX11" fmla="*/ 832002 w 2022627"/>
              <a:gd name="connsiteY11" fmla="*/ 1377950 h 2673614"/>
              <a:gd name="connsiteX12" fmla="*/ 647852 w 2022627"/>
              <a:gd name="connsiteY12" fmla="*/ 14414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5875 h 2673614"/>
              <a:gd name="connsiteX11" fmla="*/ 832002 w 2022627"/>
              <a:gd name="connsiteY11" fmla="*/ 1377950 h 2673614"/>
              <a:gd name="connsiteX12" fmla="*/ 638327 w 2022627"/>
              <a:gd name="connsiteY12" fmla="*/ 144780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5875 h 2673614"/>
              <a:gd name="connsiteX11" fmla="*/ 832002 w 2022627"/>
              <a:gd name="connsiteY11" fmla="*/ 1377950 h 2673614"/>
              <a:gd name="connsiteX12" fmla="*/ 628802 w 2022627"/>
              <a:gd name="connsiteY12" fmla="*/ 1454150 h 2673614"/>
              <a:gd name="connsiteX13" fmla="*/ 374802 w 2022627"/>
              <a:gd name="connsiteY13" fmla="*/ 155575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5875 h 2673614"/>
              <a:gd name="connsiteX11" fmla="*/ 832002 w 2022627"/>
              <a:gd name="connsiteY11" fmla="*/ 1377950 h 2673614"/>
              <a:gd name="connsiteX12" fmla="*/ 628802 w 2022627"/>
              <a:gd name="connsiteY12" fmla="*/ 1454150 h 2673614"/>
              <a:gd name="connsiteX13" fmla="*/ 374802 w 2022627"/>
              <a:gd name="connsiteY13" fmla="*/ 1562100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5875 h 2673614"/>
              <a:gd name="connsiteX11" fmla="*/ 832002 w 2022627"/>
              <a:gd name="connsiteY11" fmla="*/ 1377950 h 2673614"/>
              <a:gd name="connsiteX12" fmla="*/ 628802 w 2022627"/>
              <a:gd name="connsiteY12" fmla="*/ 1454150 h 2673614"/>
              <a:gd name="connsiteX13" fmla="*/ 374802 w 2022627"/>
              <a:gd name="connsiteY13" fmla="*/ 1565275 h 2673614"/>
              <a:gd name="connsiteX14" fmla="*/ 158902 w 2022627"/>
              <a:gd name="connsiteY14" fmla="*/ 165100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627 w 2022627"/>
              <a:gd name="connsiteY0" fmla="*/ 0 h 2673614"/>
              <a:gd name="connsiteX1" fmla="*/ 1968652 w 2022627"/>
              <a:gd name="connsiteY1" fmla="*/ 177800 h 2673614"/>
              <a:gd name="connsiteX2" fmla="*/ 1943252 w 2022627"/>
              <a:gd name="connsiteY2" fmla="*/ 342900 h 2673614"/>
              <a:gd name="connsiteX3" fmla="*/ 1930552 w 2022627"/>
              <a:gd name="connsiteY3" fmla="*/ 488950 h 2673614"/>
              <a:gd name="connsiteX4" fmla="*/ 1870227 w 2022627"/>
              <a:gd name="connsiteY4" fmla="*/ 660400 h 2673614"/>
              <a:gd name="connsiteX5" fmla="*/ 1774977 w 2022627"/>
              <a:gd name="connsiteY5" fmla="*/ 765175 h 2673614"/>
              <a:gd name="connsiteX6" fmla="*/ 1641627 w 2022627"/>
              <a:gd name="connsiteY6" fmla="*/ 847725 h 2673614"/>
              <a:gd name="connsiteX7" fmla="*/ 1505102 w 2022627"/>
              <a:gd name="connsiteY7" fmla="*/ 923925 h 2673614"/>
              <a:gd name="connsiteX8" fmla="*/ 1311427 w 2022627"/>
              <a:gd name="connsiteY8" fmla="*/ 1035050 h 2673614"/>
              <a:gd name="connsiteX9" fmla="*/ 1073302 w 2022627"/>
              <a:gd name="connsiteY9" fmla="*/ 1174750 h 2673614"/>
              <a:gd name="connsiteX10" fmla="*/ 952652 w 2022627"/>
              <a:gd name="connsiteY10" fmla="*/ 1285875 h 2673614"/>
              <a:gd name="connsiteX11" fmla="*/ 832002 w 2022627"/>
              <a:gd name="connsiteY11" fmla="*/ 1377950 h 2673614"/>
              <a:gd name="connsiteX12" fmla="*/ 628802 w 2022627"/>
              <a:gd name="connsiteY12" fmla="*/ 1454150 h 2673614"/>
              <a:gd name="connsiteX13" fmla="*/ 374802 w 2022627"/>
              <a:gd name="connsiteY13" fmla="*/ 1565275 h 2673614"/>
              <a:gd name="connsiteX14" fmla="*/ 158902 w 2022627"/>
              <a:gd name="connsiteY14" fmla="*/ 1657350 h 2673614"/>
              <a:gd name="connsiteX15" fmla="*/ 44602 w 2022627"/>
              <a:gd name="connsiteY15" fmla="*/ 1670050 h 2673614"/>
              <a:gd name="connsiteX16" fmla="*/ 152 w 2022627"/>
              <a:gd name="connsiteY16" fmla="*/ 1689100 h 2673614"/>
              <a:gd name="connsiteX17" fmla="*/ 57302 w 2022627"/>
              <a:gd name="connsiteY17" fmla="*/ 1790700 h 2673614"/>
              <a:gd name="connsiteX18" fmla="*/ 101752 w 2022627"/>
              <a:gd name="connsiteY18" fmla="*/ 1936750 h 2673614"/>
              <a:gd name="connsiteX19" fmla="*/ 177952 w 2022627"/>
              <a:gd name="connsiteY19" fmla="*/ 2089150 h 2673614"/>
              <a:gd name="connsiteX20" fmla="*/ 209702 w 2022627"/>
              <a:gd name="connsiteY20" fmla="*/ 2197100 h 2673614"/>
              <a:gd name="connsiteX21" fmla="*/ 228752 w 2022627"/>
              <a:gd name="connsiteY21" fmla="*/ 2222500 h 2673614"/>
              <a:gd name="connsiteX22" fmla="*/ 247802 w 2022627"/>
              <a:gd name="connsiteY22" fmla="*/ 2292350 h 2673614"/>
              <a:gd name="connsiteX23" fmla="*/ 273202 w 2022627"/>
              <a:gd name="connsiteY23" fmla="*/ 2362200 h 2673614"/>
              <a:gd name="connsiteX24" fmla="*/ 330352 w 2022627"/>
              <a:gd name="connsiteY24" fmla="*/ 2520950 h 2673614"/>
              <a:gd name="connsiteX25" fmla="*/ 349402 w 2022627"/>
              <a:gd name="connsiteY25" fmla="*/ 2578100 h 2673614"/>
              <a:gd name="connsiteX26" fmla="*/ 304952 w 2022627"/>
              <a:gd name="connsiteY26" fmla="*/ 2622550 h 2673614"/>
              <a:gd name="connsiteX27" fmla="*/ 273202 w 2022627"/>
              <a:gd name="connsiteY27" fmla="*/ 2641600 h 2673614"/>
              <a:gd name="connsiteX28" fmla="*/ 197002 w 2022627"/>
              <a:gd name="connsiteY28" fmla="*/ 2667000 h 2673614"/>
              <a:gd name="connsiteX29" fmla="*/ 165252 w 2022627"/>
              <a:gd name="connsiteY29" fmla="*/ 2673350 h 2673614"/>
              <a:gd name="connsiteX30" fmla="*/ 146202 w 2022627"/>
              <a:gd name="connsiteY30" fmla="*/ 2660650 h 2673614"/>
              <a:gd name="connsiteX31" fmla="*/ 146202 w 2022627"/>
              <a:gd name="connsiteY31" fmla="*/ 2635250 h 2673614"/>
              <a:gd name="connsiteX0" fmla="*/ 2022483 w 2022483"/>
              <a:gd name="connsiteY0" fmla="*/ 0 h 2673614"/>
              <a:gd name="connsiteX1" fmla="*/ 1968508 w 2022483"/>
              <a:gd name="connsiteY1" fmla="*/ 177800 h 2673614"/>
              <a:gd name="connsiteX2" fmla="*/ 1943108 w 2022483"/>
              <a:gd name="connsiteY2" fmla="*/ 342900 h 2673614"/>
              <a:gd name="connsiteX3" fmla="*/ 1930408 w 2022483"/>
              <a:gd name="connsiteY3" fmla="*/ 488950 h 2673614"/>
              <a:gd name="connsiteX4" fmla="*/ 1870083 w 2022483"/>
              <a:gd name="connsiteY4" fmla="*/ 660400 h 2673614"/>
              <a:gd name="connsiteX5" fmla="*/ 1774833 w 2022483"/>
              <a:gd name="connsiteY5" fmla="*/ 765175 h 2673614"/>
              <a:gd name="connsiteX6" fmla="*/ 1641483 w 2022483"/>
              <a:gd name="connsiteY6" fmla="*/ 847725 h 2673614"/>
              <a:gd name="connsiteX7" fmla="*/ 1504958 w 2022483"/>
              <a:gd name="connsiteY7" fmla="*/ 923925 h 2673614"/>
              <a:gd name="connsiteX8" fmla="*/ 1311283 w 2022483"/>
              <a:gd name="connsiteY8" fmla="*/ 1035050 h 2673614"/>
              <a:gd name="connsiteX9" fmla="*/ 1073158 w 2022483"/>
              <a:gd name="connsiteY9" fmla="*/ 1174750 h 2673614"/>
              <a:gd name="connsiteX10" fmla="*/ 952508 w 2022483"/>
              <a:gd name="connsiteY10" fmla="*/ 1285875 h 2673614"/>
              <a:gd name="connsiteX11" fmla="*/ 831858 w 2022483"/>
              <a:gd name="connsiteY11" fmla="*/ 1377950 h 2673614"/>
              <a:gd name="connsiteX12" fmla="*/ 628658 w 2022483"/>
              <a:gd name="connsiteY12" fmla="*/ 1454150 h 2673614"/>
              <a:gd name="connsiteX13" fmla="*/ 374658 w 2022483"/>
              <a:gd name="connsiteY13" fmla="*/ 1565275 h 2673614"/>
              <a:gd name="connsiteX14" fmla="*/ 158758 w 2022483"/>
              <a:gd name="connsiteY14" fmla="*/ 1657350 h 2673614"/>
              <a:gd name="connsiteX15" fmla="*/ 53983 w 2022483"/>
              <a:gd name="connsiteY15" fmla="*/ 1676400 h 2673614"/>
              <a:gd name="connsiteX16" fmla="*/ 8 w 2022483"/>
              <a:gd name="connsiteY16" fmla="*/ 1689100 h 2673614"/>
              <a:gd name="connsiteX17" fmla="*/ 57158 w 2022483"/>
              <a:gd name="connsiteY17" fmla="*/ 1790700 h 2673614"/>
              <a:gd name="connsiteX18" fmla="*/ 101608 w 2022483"/>
              <a:gd name="connsiteY18" fmla="*/ 1936750 h 2673614"/>
              <a:gd name="connsiteX19" fmla="*/ 177808 w 2022483"/>
              <a:gd name="connsiteY19" fmla="*/ 2089150 h 2673614"/>
              <a:gd name="connsiteX20" fmla="*/ 209558 w 2022483"/>
              <a:gd name="connsiteY20" fmla="*/ 2197100 h 2673614"/>
              <a:gd name="connsiteX21" fmla="*/ 228608 w 2022483"/>
              <a:gd name="connsiteY21" fmla="*/ 2222500 h 2673614"/>
              <a:gd name="connsiteX22" fmla="*/ 247658 w 2022483"/>
              <a:gd name="connsiteY22" fmla="*/ 2292350 h 2673614"/>
              <a:gd name="connsiteX23" fmla="*/ 273058 w 2022483"/>
              <a:gd name="connsiteY23" fmla="*/ 2362200 h 2673614"/>
              <a:gd name="connsiteX24" fmla="*/ 330208 w 2022483"/>
              <a:gd name="connsiteY24" fmla="*/ 2520950 h 2673614"/>
              <a:gd name="connsiteX25" fmla="*/ 349258 w 2022483"/>
              <a:gd name="connsiteY25" fmla="*/ 2578100 h 2673614"/>
              <a:gd name="connsiteX26" fmla="*/ 304808 w 2022483"/>
              <a:gd name="connsiteY26" fmla="*/ 2622550 h 2673614"/>
              <a:gd name="connsiteX27" fmla="*/ 273058 w 2022483"/>
              <a:gd name="connsiteY27" fmla="*/ 2641600 h 2673614"/>
              <a:gd name="connsiteX28" fmla="*/ 196858 w 2022483"/>
              <a:gd name="connsiteY28" fmla="*/ 2667000 h 2673614"/>
              <a:gd name="connsiteX29" fmla="*/ 165108 w 2022483"/>
              <a:gd name="connsiteY29" fmla="*/ 2673350 h 2673614"/>
              <a:gd name="connsiteX30" fmla="*/ 146058 w 2022483"/>
              <a:gd name="connsiteY30" fmla="*/ 2660650 h 2673614"/>
              <a:gd name="connsiteX31" fmla="*/ 146058 w 2022483"/>
              <a:gd name="connsiteY31" fmla="*/ 2635250 h 2673614"/>
              <a:gd name="connsiteX0" fmla="*/ 2022484 w 2022484"/>
              <a:gd name="connsiteY0" fmla="*/ 0 h 2673614"/>
              <a:gd name="connsiteX1" fmla="*/ 1968509 w 2022484"/>
              <a:gd name="connsiteY1" fmla="*/ 177800 h 2673614"/>
              <a:gd name="connsiteX2" fmla="*/ 1943109 w 2022484"/>
              <a:gd name="connsiteY2" fmla="*/ 342900 h 2673614"/>
              <a:gd name="connsiteX3" fmla="*/ 1930409 w 2022484"/>
              <a:gd name="connsiteY3" fmla="*/ 488950 h 2673614"/>
              <a:gd name="connsiteX4" fmla="*/ 1870084 w 2022484"/>
              <a:gd name="connsiteY4" fmla="*/ 660400 h 2673614"/>
              <a:gd name="connsiteX5" fmla="*/ 1774834 w 2022484"/>
              <a:gd name="connsiteY5" fmla="*/ 765175 h 2673614"/>
              <a:gd name="connsiteX6" fmla="*/ 1641484 w 2022484"/>
              <a:gd name="connsiteY6" fmla="*/ 847725 h 2673614"/>
              <a:gd name="connsiteX7" fmla="*/ 1504959 w 2022484"/>
              <a:gd name="connsiteY7" fmla="*/ 923925 h 2673614"/>
              <a:gd name="connsiteX8" fmla="*/ 1311284 w 2022484"/>
              <a:gd name="connsiteY8" fmla="*/ 1035050 h 2673614"/>
              <a:gd name="connsiteX9" fmla="*/ 1073159 w 2022484"/>
              <a:gd name="connsiteY9" fmla="*/ 1174750 h 2673614"/>
              <a:gd name="connsiteX10" fmla="*/ 952509 w 2022484"/>
              <a:gd name="connsiteY10" fmla="*/ 1285875 h 2673614"/>
              <a:gd name="connsiteX11" fmla="*/ 831859 w 2022484"/>
              <a:gd name="connsiteY11" fmla="*/ 1377950 h 2673614"/>
              <a:gd name="connsiteX12" fmla="*/ 628659 w 2022484"/>
              <a:gd name="connsiteY12" fmla="*/ 1454150 h 2673614"/>
              <a:gd name="connsiteX13" fmla="*/ 374659 w 2022484"/>
              <a:gd name="connsiteY13" fmla="*/ 1565275 h 2673614"/>
              <a:gd name="connsiteX14" fmla="*/ 158759 w 2022484"/>
              <a:gd name="connsiteY14" fmla="*/ 1657350 h 2673614"/>
              <a:gd name="connsiteX15" fmla="*/ 53984 w 2022484"/>
              <a:gd name="connsiteY15" fmla="*/ 1676400 h 2673614"/>
              <a:gd name="connsiteX16" fmla="*/ 9 w 2022484"/>
              <a:gd name="connsiteY16" fmla="*/ 1689100 h 2673614"/>
              <a:gd name="connsiteX17" fmla="*/ 57159 w 2022484"/>
              <a:gd name="connsiteY17" fmla="*/ 1790700 h 2673614"/>
              <a:gd name="connsiteX18" fmla="*/ 101609 w 2022484"/>
              <a:gd name="connsiteY18" fmla="*/ 1936750 h 2673614"/>
              <a:gd name="connsiteX19" fmla="*/ 177809 w 2022484"/>
              <a:gd name="connsiteY19" fmla="*/ 2089150 h 2673614"/>
              <a:gd name="connsiteX20" fmla="*/ 209559 w 2022484"/>
              <a:gd name="connsiteY20" fmla="*/ 2197100 h 2673614"/>
              <a:gd name="connsiteX21" fmla="*/ 228609 w 2022484"/>
              <a:gd name="connsiteY21" fmla="*/ 2222500 h 2673614"/>
              <a:gd name="connsiteX22" fmla="*/ 247659 w 2022484"/>
              <a:gd name="connsiteY22" fmla="*/ 2292350 h 2673614"/>
              <a:gd name="connsiteX23" fmla="*/ 273059 w 2022484"/>
              <a:gd name="connsiteY23" fmla="*/ 2362200 h 2673614"/>
              <a:gd name="connsiteX24" fmla="*/ 330209 w 2022484"/>
              <a:gd name="connsiteY24" fmla="*/ 2520950 h 2673614"/>
              <a:gd name="connsiteX25" fmla="*/ 349259 w 2022484"/>
              <a:gd name="connsiteY25" fmla="*/ 2578100 h 2673614"/>
              <a:gd name="connsiteX26" fmla="*/ 304809 w 2022484"/>
              <a:gd name="connsiteY26" fmla="*/ 2622550 h 2673614"/>
              <a:gd name="connsiteX27" fmla="*/ 273059 w 2022484"/>
              <a:gd name="connsiteY27" fmla="*/ 2641600 h 2673614"/>
              <a:gd name="connsiteX28" fmla="*/ 196859 w 2022484"/>
              <a:gd name="connsiteY28" fmla="*/ 2667000 h 2673614"/>
              <a:gd name="connsiteX29" fmla="*/ 165109 w 2022484"/>
              <a:gd name="connsiteY29" fmla="*/ 2673350 h 2673614"/>
              <a:gd name="connsiteX30" fmla="*/ 146059 w 2022484"/>
              <a:gd name="connsiteY30" fmla="*/ 2660650 h 2673614"/>
              <a:gd name="connsiteX31" fmla="*/ 146059 w 2022484"/>
              <a:gd name="connsiteY31" fmla="*/ 2635250 h 2673614"/>
              <a:gd name="connsiteX0" fmla="*/ 2022483 w 2022483"/>
              <a:gd name="connsiteY0" fmla="*/ 0 h 2673614"/>
              <a:gd name="connsiteX1" fmla="*/ 1968508 w 2022483"/>
              <a:gd name="connsiteY1" fmla="*/ 177800 h 2673614"/>
              <a:gd name="connsiteX2" fmla="*/ 1943108 w 2022483"/>
              <a:gd name="connsiteY2" fmla="*/ 342900 h 2673614"/>
              <a:gd name="connsiteX3" fmla="*/ 1930408 w 2022483"/>
              <a:gd name="connsiteY3" fmla="*/ 488950 h 2673614"/>
              <a:gd name="connsiteX4" fmla="*/ 1870083 w 2022483"/>
              <a:gd name="connsiteY4" fmla="*/ 660400 h 2673614"/>
              <a:gd name="connsiteX5" fmla="*/ 1774833 w 2022483"/>
              <a:gd name="connsiteY5" fmla="*/ 765175 h 2673614"/>
              <a:gd name="connsiteX6" fmla="*/ 1641483 w 2022483"/>
              <a:gd name="connsiteY6" fmla="*/ 847725 h 2673614"/>
              <a:gd name="connsiteX7" fmla="*/ 1504958 w 2022483"/>
              <a:gd name="connsiteY7" fmla="*/ 923925 h 2673614"/>
              <a:gd name="connsiteX8" fmla="*/ 1311283 w 2022483"/>
              <a:gd name="connsiteY8" fmla="*/ 1035050 h 2673614"/>
              <a:gd name="connsiteX9" fmla="*/ 1073158 w 2022483"/>
              <a:gd name="connsiteY9" fmla="*/ 1174750 h 2673614"/>
              <a:gd name="connsiteX10" fmla="*/ 952508 w 2022483"/>
              <a:gd name="connsiteY10" fmla="*/ 1285875 h 2673614"/>
              <a:gd name="connsiteX11" fmla="*/ 831858 w 2022483"/>
              <a:gd name="connsiteY11" fmla="*/ 1377950 h 2673614"/>
              <a:gd name="connsiteX12" fmla="*/ 628658 w 2022483"/>
              <a:gd name="connsiteY12" fmla="*/ 1454150 h 2673614"/>
              <a:gd name="connsiteX13" fmla="*/ 374658 w 2022483"/>
              <a:gd name="connsiteY13" fmla="*/ 1565275 h 2673614"/>
              <a:gd name="connsiteX14" fmla="*/ 158758 w 2022483"/>
              <a:gd name="connsiteY14" fmla="*/ 1657350 h 2673614"/>
              <a:gd name="connsiteX15" fmla="*/ 53983 w 2022483"/>
              <a:gd name="connsiteY15" fmla="*/ 1676400 h 2673614"/>
              <a:gd name="connsiteX16" fmla="*/ 8 w 2022483"/>
              <a:gd name="connsiteY16" fmla="*/ 1698625 h 2673614"/>
              <a:gd name="connsiteX17" fmla="*/ 57158 w 2022483"/>
              <a:gd name="connsiteY17" fmla="*/ 1790700 h 2673614"/>
              <a:gd name="connsiteX18" fmla="*/ 101608 w 2022483"/>
              <a:gd name="connsiteY18" fmla="*/ 1936750 h 2673614"/>
              <a:gd name="connsiteX19" fmla="*/ 177808 w 2022483"/>
              <a:gd name="connsiteY19" fmla="*/ 2089150 h 2673614"/>
              <a:gd name="connsiteX20" fmla="*/ 209558 w 2022483"/>
              <a:gd name="connsiteY20" fmla="*/ 2197100 h 2673614"/>
              <a:gd name="connsiteX21" fmla="*/ 228608 w 2022483"/>
              <a:gd name="connsiteY21" fmla="*/ 2222500 h 2673614"/>
              <a:gd name="connsiteX22" fmla="*/ 247658 w 2022483"/>
              <a:gd name="connsiteY22" fmla="*/ 2292350 h 2673614"/>
              <a:gd name="connsiteX23" fmla="*/ 273058 w 2022483"/>
              <a:gd name="connsiteY23" fmla="*/ 2362200 h 2673614"/>
              <a:gd name="connsiteX24" fmla="*/ 330208 w 2022483"/>
              <a:gd name="connsiteY24" fmla="*/ 2520950 h 2673614"/>
              <a:gd name="connsiteX25" fmla="*/ 349258 w 2022483"/>
              <a:gd name="connsiteY25" fmla="*/ 2578100 h 2673614"/>
              <a:gd name="connsiteX26" fmla="*/ 304808 w 2022483"/>
              <a:gd name="connsiteY26" fmla="*/ 2622550 h 2673614"/>
              <a:gd name="connsiteX27" fmla="*/ 273058 w 2022483"/>
              <a:gd name="connsiteY27" fmla="*/ 2641600 h 2673614"/>
              <a:gd name="connsiteX28" fmla="*/ 196858 w 2022483"/>
              <a:gd name="connsiteY28" fmla="*/ 2667000 h 2673614"/>
              <a:gd name="connsiteX29" fmla="*/ 165108 w 2022483"/>
              <a:gd name="connsiteY29" fmla="*/ 2673350 h 2673614"/>
              <a:gd name="connsiteX30" fmla="*/ 146058 w 2022483"/>
              <a:gd name="connsiteY30" fmla="*/ 2660650 h 2673614"/>
              <a:gd name="connsiteX31" fmla="*/ 146058 w 2022483"/>
              <a:gd name="connsiteY31" fmla="*/ 2635250 h 2673614"/>
              <a:gd name="connsiteX0" fmla="*/ 2022483 w 2022483"/>
              <a:gd name="connsiteY0" fmla="*/ 0 h 2673614"/>
              <a:gd name="connsiteX1" fmla="*/ 1968508 w 2022483"/>
              <a:gd name="connsiteY1" fmla="*/ 177800 h 2673614"/>
              <a:gd name="connsiteX2" fmla="*/ 1943108 w 2022483"/>
              <a:gd name="connsiteY2" fmla="*/ 342900 h 2673614"/>
              <a:gd name="connsiteX3" fmla="*/ 1930408 w 2022483"/>
              <a:gd name="connsiteY3" fmla="*/ 488950 h 2673614"/>
              <a:gd name="connsiteX4" fmla="*/ 1870083 w 2022483"/>
              <a:gd name="connsiteY4" fmla="*/ 660400 h 2673614"/>
              <a:gd name="connsiteX5" fmla="*/ 1774833 w 2022483"/>
              <a:gd name="connsiteY5" fmla="*/ 765175 h 2673614"/>
              <a:gd name="connsiteX6" fmla="*/ 1641483 w 2022483"/>
              <a:gd name="connsiteY6" fmla="*/ 847725 h 2673614"/>
              <a:gd name="connsiteX7" fmla="*/ 1504958 w 2022483"/>
              <a:gd name="connsiteY7" fmla="*/ 923925 h 2673614"/>
              <a:gd name="connsiteX8" fmla="*/ 1311283 w 2022483"/>
              <a:gd name="connsiteY8" fmla="*/ 1035050 h 2673614"/>
              <a:gd name="connsiteX9" fmla="*/ 1073158 w 2022483"/>
              <a:gd name="connsiteY9" fmla="*/ 1174750 h 2673614"/>
              <a:gd name="connsiteX10" fmla="*/ 952508 w 2022483"/>
              <a:gd name="connsiteY10" fmla="*/ 1285875 h 2673614"/>
              <a:gd name="connsiteX11" fmla="*/ 831858 w 2022483"/>
              <a:gd name="connsiteY11" fmla="*/ 1377950 h 2673614"/>
              <a:gd name="connsiteX12" fmla="*/ 628658 w 2022483"/>
              <a:gd name="connsiteY12" fmla="*/ 1454150 h 2673614"/>
              <a:gd name="connsiteX13" fmla="*/ 374658 w 2022483"/>
              <a:gd name="connsiteY13" fmla="*/ 1565275 h 2673614"/>
              <a:gd name="connsiteX14" fmla="*/ 158758 w 2022483"/>
              <a:gd name="connsiteY14" fmla="*/ 1657350 h 2673614"/>
              <a:gd name="connsiteX15" fmla="*/ 53983 w 2022483"/>
              <a:gd name="connsiteY15" fmla="*/ 1676400 h 2673614"/>
              <a:gd name="connsiteX16" fmla="*/ 8 w 2022483"/>
              <a:gd name="connsiteY16" fmla="*/ 1698625 h 2673614"/>
              <a:gd name="connsiteX17" fmla="*/ 57158 w 2022483"/>
              <a:gd name="connsiteY17" fmla="*/ 1790700 h 2673614"/>
              <a:gd name="connsiteX18" fmla="*/ 101608 w 2022483"/>
              <a:gd name="connsiteY18" fmla="*/ 1936750 h 2673614"/>
              <a:gd name="connsiteX19" fmla="*/ 177808 w 2022483"/>
              <a:gd name="connsiteY19" fmla="*/ 2089150 h 2673614"/>
              <a:gd name="connsiteX20" fmla="*/ 209558 w 2022483"/>
              <a:gd name="connsiteY20" fmla="*/ 2197100 h 2673614"/>
              <a:gd name="connsiteX21" fmla="*/ 228608 w 2022483"/>
              <a:gd name="connsiteY21" fmla="*/ 2222500 h 2673614"/>
              <a:gd name="connsiteX22" fmla="*/ 247658 w 2022483"/>
              <a:gd name="connsiteY22" fmla="*/ 2292350 h 2673614"/>
              <a:gd name="connsiteX23" fmla="*/ 273058 w 2022483"/>
              <a:gd name="connsiteY23" fmla="*/ 2362200 h 2673614"/>
              <a:gd name="connsiteX24" fmla="*/ 330208 w 2022483"/>
              <a:gd name="connsiteY24" fmla="*/ 2520950 h 2673614"/>
              <a:gd name="connsiteX25" fmla="*/ 349258 w 2022483"/>
              <a:gd name="connsiteY25" fmla="*/ 2578100 h 2673614"/>
              <a:gd name="connsiteX26" fmla="*/ 304808 w 2022483"/>
              <a:gd name="connsiteY26" fmla="*/ 2622550 h 2673614"/>
              <a:gd name="connsiteX27" fmla="*/ 273058 w 2022483"/>
              <a:gd name="connsiteY27" fmla="*/ 2641600 h 2673614"/>
              <a:gd name="connsiteX28" fmla="*/ 196858 w 2022483"/>
              <a:gd name="connsiteY28" fmla="*/ 2667000 h 2673614"/>
              <a:gd name="connsiteX29" fmla="*/ 165108 w 2022483"/>
              <a:gd name="connsiteY29" fmla="*/ 2673350 h 2673614"/>
              <a:gd name="connsiteX30" fmla="*/ 146058 w 2022483"/>
              <a:gd name="connsiteY30" fmla="*/ 2660650 h 2673614"/>
              <a:gd name="connsiteX31" fmla="*/ 146058 w 2022483"/>
              <a:gd name="connsiteY31" fmla="*/ 2635250 h 2673614"/>
              <a:gd name="connsiteX0" fmla="*/ 2022475 w 2022475"/>
              <a:gd name="connsiteY0" fmla="*/ 0 h 2673614"/>
              <a:gd name="connsiteX1" fmla="*/ 1968500 w 2022475"/>
              <a:gd name="connsiteY1" fmla="*/ 177800 h 2673614"/>
              <a:gd name="connsiteX2" fmla="*/ 1943100 w 2022475"/>
              <a:gd name="connsiteY2" fmla="*/ 342900 h 2673614"/>
              <a:gd name="connsiteX3" fmla="*/ 1930400 w 2022475"/>
              <a:gd name="connsiteY3" fmla="*/ 488950 h 2673614"/>
              <a:gd name="connsiteX4" fmla="*/ 1870075 w 2022475"/>
              <a:gd name="connsiteY4" fmla="*/ 660400 h 2673614"/>
              <a:gd name="connsiteX5" fmla="*/ 1774825 w 2022475"/>
              <a:gd name="connsiteY5" fmla="*/ 765175 h 2673614"/>
              <a:gd name="connsiteX6" fmla="*/ 1641475 w 2022475"/>
              <a:gd name="connsiteY6" fmla="*/ 847725 h 2673614"/>
              <a:gd name="connsiteX7" fmla="*/ 1504950 w 2022475"/>
              <a:gd name="connsiteY7" fmla="*/ 923925 h 2673614"/>
              <a:gd name="connsiteX8" fmla="*/ 1311275 w 2022475"/>
              <a:gd name="connsiteY8" fmla="*/ 1035050 h 2673614"/>
              <a:gd name="connsiteX9" fmla="*/ 1073150 w 2022475"/>
              <a:gd name="connsiteY9" fmla="*/ 1174750 h 2673614"/>
              <a:gd name="connsiteX10" fmla="*/ 952500 w 2022475"/>
              <a:gd name="connsiteY10" fmla="*/ 1285875 h 2673614"/>
              <a:gd name="connsiteX11" fmla="*/ 831850 w 2022475"/>
              <a:gd name="connsiteY11" fmla="*/ 1377950 h 2673614"/>
              <a:gd name="connsiteX12" fmla="*/ 628650 w 2022475"/>
              <a:gd name="connsiteY12" fmla="*/ 1454150 h 2673614"/>
              <a:gd name="connsiteX13" fmla="*/ 374650 w 2022475"/>
              <a:gd name="connsiteY13" fmla="*/ 1565275 h 2673614"/>
              <a:gd name="connsiteX14" fmla="*/ 158750 w 2022475"/>
              <a:gd name="connsiteY14" fmla="*/ 1657350 h 2673614"/>
              <a:gd name="connsiteX15" fmla="*/ 53975 w 2022475"/>
              <a:gd name="connsiteY15" fmla="*/ 1676400 h 2673614"/>
              <a:gd name="connsiteX16" fmla="*/ 0 w 2022475"/>
              <a:gd name="connsiteY16" fmla="*/ 1698625 h 2673614"/>
              <a:gd name="connsiteX17" fmla="*/ 57150 w 2022475"/>
              <a:gd name="connsiteY17" fmla="*/ 1790700 h 2673614"/>
              <a:gd name="connsiteX18" fmla="*/ 101600 w 2022475"/>
              <a:gd name="connsiteY18" fmla="*/ 1936750 h 2673614"/>
              <a:gd name="connsiteX19" fmla="*/ 177800 w 2022475"/>
              <a:gd name="connsiteY19" fmla="*/ 2089150 h 2673614"/>
              <a:gd name="connsiteX20" fmla="*/ 209550 w 2022475"/>
              <a:gd name="connsiteY20" fmla="*/ 2197100 h 2673614"/>
              <a:gd name="connsiteX21" fmla="*/ 228600 w 2022475"/>
              <a:gd name="connsiteY21" fmla="*/ 2222500 h 2673614"/>
              <a:gd name="connsiteX22" fmla="*/ 247650 w 2022475"/>
              <a:gd name="connsiteY22" fmla="*/ 2292350 h 2673614"/>
              <a:gd name="connsiteX23" fmla="*/ 273050 w 2022475"/>
              <a:gd name="connsiteY23" fmla="*/ 2362200 h 2673614"/>
              <a:gd name="connsiteX24" fmla="*/ 330200 w 2022475"/>
              <a:gd name="connsiteY24" fmla="*/ 2520950 h 2673614"/>
              <a:gd name="connsiteX25" fmla="*/ 349250 w 2022475"/>
              <a:gd name="connsiteY25" fmla="*/ 2578100 h 2673614"/>
              <a:gd name="connsiteX26" fmla="*/ 304800 w 2022475"/>
              <a:gd name="connsiteY26" fmla="*/ 2622550 h 2673614"/>
              <a:gd name="connsiteX27" fmla="*/ 273050 w 2022475"/>
              <a:gd name="connsiteY27" fmla="*/ 2641600 h 2673614"/>
              <a:gd name="connsiteX28" fmla="*/ 196850 w 2022475"/>
              <a:gd name="connsiteY28" fmla="*/ 2667000 h 2673614"/>
              <a:gd name="connsiteX29" fmla="*/ 165100 w 2022475"/>
              <a:gd name="connsiteY29" fmla="*/ 2673350 h 2673614"/>
              <a:gd name="connsiteX30" fmla="*/ 146050 w 2022475"/>
              <a:gd name="connsiteY30" fmla="*/ 2660650 h 2673614"/>
              <a:gd name="connsiteX31" fmla="*/ 146050 w 2022475"/>
              <a:gd name="connsiteY31" fmla="*/ 2635250 h 2673614"/>
              <a:gd name="connsiteX0" fmla="*/ 2022475 w 2022475"/>
              <a:gd name="connsiteY0" fmla="*/ 0 h 2673614"/>
              <a:gd name="connsiteX1" fmla="*/ 1968500 w 2022475"/>
              <a:gd name="connsiteY1" fmla="*/ 177800 h 2673614"/>
              <a:gd name="connsiteX2" fmla="*/ 1943100 w 2022475"/>
              <a:gd name="connsiteY2" fmla="*/ 342900 h 2673614"/>
              <a:gd name="connsiteX3" fmla="*/ 1930400 w 2022475"/>
              <a:gd name="connsiteY3" fmla="*/ 488950 h 2673614"/>
              <a:gd name="connsiteX4" fmla="*/ 1870075 w 2022475"/>
              <a:gd name="connsiteY4" fmla="*/ 660400 h 2673614"/>
              <a:gd name="connsiteX5" fmla="*/ 1774825 w 2022475"/>
              <a:gd name="connsiteY5" fmla="*/ 765175 h 2673614"/>
              <a:gd name="connsiteX6" fmla="*/ 1641475 w 2022475"/>
              <a:gd name="connsiteY6" fmla="*/ 847725 h 2673614"/>
              <a:gd name="connsiteX7" fmla="*/ 1504950 w 2022475"/>
              <a:gd name="connsiteY7" fmla="*/ 923925 h 2673614"/>
              <a:gd name="connsiteX8" fmla="*/ 1311275 w 2022475"/>
              <a:gd name="connsiteY8" fmla="*/ 1035050 h 2673614"/>
              <a:gd name="connsiteX9" fmla="*/ 1073150 w 2022475"/>
              <a:gd name="connsiteY9" fmla="*/ 1174750 h 2673614"/>
              <a:gd name="connsiteX10" fmla="*/ 952500 w 2022475"/>
              <a:gd name="connsiteY10" fmla="*/ 1285875 h 2673614"/>
              <a:gd name="connsiteX11" fmla="*/ 831850 w 2022475"/>
              <a:gd name="connsiteY11" fmla="*/ 1377950 h 2673614"/>
              <a:gd name="connsiteX12" fmla="*/ 628650 w 2022475"/>
              <a:gd name="connsiteY12" fmla="*/ 1454150 h 2673614"/>
              <a:gd name="connsiteX13" fmla="*/ 374650 w 2022475"/>
              <a:gd name="connsiteY13" fmla="*/ 1565275 h 2673614"/>
              <a:gd name="connsiteX14" fmla="*/ 158750 w 2022475"/>
              <a:gd name="connsiteY14" fmla="*/ 1657350 h 2673614"/>
              <a:gd name="connsiteX15" fmla="*/ 53975 w 2022475"/>
              <a:gd name="connsiteY15" fmla="*/ 1676400 h 2673614"/>
              <a:gd name="connsiteX16" fmla="*/ 0 w 2022475"/>
              <a:gd name="connsiteY16" fmla="*/ 1698625 h 2673614"/>
              <a:gd name="connsiteX17" fmla="*/ 57150 w 2022475"/>
              <a:gd name="connsiteY17" fmla="*/ 1790700 h 2673614"/>
              <a:gd name="connsiteX18" fmla="*/ 101600 w 2022475"/>
              <a:gd name="connsiteY18" fmla="*/ 1936750 h 2673614"/>
              <a:gd name="connsiteX19" fmla="*/ 177800 w 2022475"/>
              <a:gd name="connsiteY19" fmla="*/ 2089150 h 2673614"/>
              <a:gd name="connsiteX20" fmla="*/ 209550 w 2022475"/>
              <a:gd name="connsiteY20" fmla="*/ 2197100 h 2673614"/>
              <a:gd name="connsiteX21" fmla="*/ 228600 w 2022475"/>
              <a:gd name="connsiteY21" fmla="*/ 2222500 h 2673614"/>
              <a:gd name="connsiteX22" fmla="*/ 247650 w 2022475"/>
              <a:gd name="connsiteY22" fmla="*/ 2292350 h 2673614"/>
              <a:gd name="connsiteX23" fmla="*/ 273050 w 2022475"/>
              <a:gd name="connsiteY23" fmla="*/ 2362200 h 2673614"/>
              <a:gd name="connsiteX24" fmla="*/ 330200 w 2022475"/>
              <a:gd name="connsiteY24" fmla="*/ 2520950 h 2673614"/>
              <a:gd name="connsiteX25" fmla="*/ 349250 w 2022475"/>
              <a:gd name="connsiteY25" fmla="*/ 2578100 h 2673614"/>
              <a:gd name="connsiteX26" fmla="*/ 304800 w 2022475"/>
              <a:gd name="connsiteY26" fmla="*/ 2622550 h 2673614"/>
              <a:gd name="connsiteX27" fmla="*/ 273050 w 2022475"/>
              <a:gd name="connsiteY27" fmla="*/ 2641600 h 2673614"/>
              <a:gd name="connsiteX28" fmla="*/ 196850 w 2022475"/>
              <a:gd name="connsiteY28" fmla="*/ 2667000 h 2673614"/>
              <a:gd name="connsiteX29" fmla="*/ 165100 w 2022475"/>
              <a:gd name="connsiteY29" fmla="*/ 2673350 h 2673614"/>
              <a:gd name="connsiteX30" fmla="*/ 146050 w 2022475"/>
              <a:gd name="connsiteY30" fmla="*/ 2660650 h 2673614"/>
              <a:gd name="connsiteX31" fmla="*/ 146050 w 2022475"/>
              <a:gd name="connsiteY31" fmla="*/ 2635250 h 2673614"/>
              <a:gd name="connsiteX0" fmla="*/ 2012950 w 2012950"/>
              <a:gd name="connsiteY0" fmla="*/ 0 h 2673614"/>
              <a:gd name="connsiteX1" fmla="*/ 1958975 w 2012950"/>
              <a:gd name="connsiteY1" fmla="*/ 177800 h 2673614"/>
              <a:gd name="connsiteX2" fmla="*/ 1933575 w 2012950"/>
              <a:gd name="connsiteY2" fmla="*/ 342900 h 2673614"/>
              <a:gd name="connsiteX3" fmla="*/ 1920875 w 2012950"/>
              <a:gd name="connsiteY3" fmla="*/ 488950 h 2673614"/>
              <a:gd name="connsiteX4" fmla="*/ 1860550 w 2012950"/>
              <a:gd name="connsiteY4" fmla="*/ 660400 h 2673614"/>
              <a:gd name="connsiteX5" fmla="*/ 1765300 w 2012950"/>
              <a:gd name="connsiteY5" fmla="*/ 765175 h 2673614"/>
              <a:gd name="connsiteX6" fmla="*/ 1631950 w 2012950"/>
              <a:gd name="connsiteY6" fmla="*/ 847725 h 2673614"/>
              <a:gd name="connsiteX7" fmla="*/ 1495425 w 2012950"/>
              <a:gd name="connsiteY7" fmla="*/ 923925 h 2673614"/>
              <a:gd name="connsiteX8" fmla="*/ 1301750 w 2012950"/>
              <a:gd name="connsiteY8" fmla="*/ 1035050 h 2673614"/>
              <a:gd name="connsiteX9" fmla="*/ 1063625 w 2012950"/>
              <a:gd name="connsiteY9" fmla="*/ 1174750 h 2673614"/>
              <a:gd name="connsiteX10" fmla="*/ 942975 w 2012950"/>
              <a:gd name="connsiteY10" fmla="*/ 1285875 h 2673614"/>
              <a:gd name="connsiteX11" fmla="*/ 822325 w 2012950"/>
              <a:gd name="connsiteY11" fmla="*/ 1377950 h 2673614"/>
              <a:gd name="connsiteX12" fmla="*/ 619125 w 2012950"/>
              <a:gd name="connsiteY12" fmla="*/ 1454150 h 2673614"/>
              <a:gd name="connsiteX13" fmla="*/ 365125 w 2012950"/>
              <a:gd name="connsiteY13" fmla="*/ 1565275 h 2673614"/>
              <a:gd name="connsiteX14" fmla="*/ 149225 w 2012950"/>
              <a:gd name="connsiteY14" fmla="*/ 1657350 h 2673614"/>
              <a:gd name="connsiteX15" fmla="*/ 44450 w 2012950"/>
              <a:gd name="connsiteY15" fmla="*/ 1676400 h 2673614"/>
              <a:gd name="connsiteX16" fmla="*/ 0 w 2012950"/>
              <a:gd name="connsiteY16" fmla="*/ 1695450 h 2673614"/>
              <a:gd name="connsiteX17" fmla="*/ 47625 w 2012950"/>
              <a:gd name="connsiteY17" fmla="*/ 1790700 h 2673614"/>
              <a:gd name="connsiteX18" fmla="*/ 92075 w 2012950"/>
              <a:gd name="connsiteY18" fmla="*/ 1936750 h 2673614"/>
              <a:gd name="connsiteX19" fmla="*/ 168275 w 2012950"/>
              <a:gd name="connsiteY19" fmla="*/ 2089150 h 2673614"/>
              <a:gd name="connsiteX20" fmla="*/ 200025 w 2012950"/>
              <a:gd name="connsiteY20" fmla="*/ 2197100 h 2673614"/>
              <a:gd name="connsiteX21" fmla="*/ 219075 w 2012950"/>
              <a:gd name="connsiteY21" fmla="*/ 2222500 h 2673614"/>
              <a:gd name="connsiteX22" fmla="*/ 238125 w 2012950"/>
              <a:gd name="connsiteY22" fmla="*/ 2292350 h 2673614"/>
              <a:gd name="connsiteX23" fmla="*/ 263525 w 2012950"/>
              <a:gd name="connsiteY23" fmla="*/ 2362200 h 2673614"/>
              <a:gd name="connsiteX24" fmla="*/ 320675 w 2012950"/>
              <a:gd name="connsiteY24" fmla="*/ 2520950 h 2673614"/>
              <a:gd name="connsiteX25" fmla="*/ 339725 w 2012950"/>
              <a:gd name="connsiteY25" fmla="*/ 2578100 h 2673614"/>
              <a:gd name="connsiteX26" fmla="*/ 295275 w 2012950"/>
              <a:gd name="connsiteY26" fmla="*/ 2622550 h 2673614"/>
              <a:gd name="connsiteX27" fmla="*/ 263525 w 2012950"/>
              <a:gd name="connsiteY27" fmla="*/ 2641600 h 2673614"/>
              <a:gd name="connsiteX28" fmla="*/ 187325 w 2012950"/>
              <a:gd name="connsiteY28" fmla="*/ 2667000 h 2673614"/>
              <a:gd name="connsiteX29" fmla="*/ 155575 w 2012950"/>
              <a:gd name="connsiteY29" fmla="*/ 2673350 h 2673614"/>
              <a:gd name="connsiteX30" fmla="*/ 136525 w 2012950"/>
              <a:gd name="connsiteY30" fmla="*/ 2660650 h 2673614"/>
              <a:gd name="connsiteX31" fmla="*/ 136525 w 2012950"/>
              <a:gd name="connsiteY31" fmla="*/ 2635250 h 2673614"/>
              <a:gd name="connsiteX0" fmla="*/ 2012950 w 2012950"/>
              <a:gd name="connsiteY0" fmla="*/ 0 h 2673614"/>
              <a:gd name="connsiteX1" fmla="*/ 1958975 w 2012950"/>
              <a:gd name="connsiteY1" fmla="*/ 177800 h 2673614"/>
              <a:gd name="connsiteX2" fmla="*/ 1933575 w 2012950"/>
              <a:gd name="connsiteY2" fmla="*/ 342900 h 2673614"/>
              <a:gd name="connsiteX3" fmla="*/ 1920875 w 2012950"/>
              <a:gd name="connsiteY3" fmla="*/ 488950 h 2673614"/>
              <a:gd name="connsiteX4" fmla="*/ 1860550 w 2012950"/>
              <a:gd name="connsiteY4" fmla="*/ 660400 h 2673614"/>
              <a:gd name="connsiteX5" fmla="*/ 1765300 w 2012950"/>
              <a:gd name="connsiteY5" fmla="*/ 765175 h 2673614"/>
              <a:gd name="connsiteX6" fmla="*/ 1631950 w 2012950"/>
              <a:gd name="connsiteY6" fmla="*/ 847725 h 2673614"/>
              <a:gd name="connsiteX7" fmla="*/ 1495425 w 2012950"/>
              <a:gd name="connsiteY7" fmla="*/ 923925 h 2673614"/>
              <a:gd name="connsiteX8" fmla="*/ 1301750 w 2012950"/>
              <a:gd name="connsiteY8" fmla="*/ 1035050 h 2673614"/>
              <a:gd name="connsiteX9" fmla="*/ 1063625 w 2012950"/>
              <a:gd name="connsiteY9" fmla="*/ 1174750 h 2673614"/>
              <a:gd name="connsiteX10" fmla="*/ 942975 w 2012950"/>
              <a:gd name="connsiteY10" fmla="*/ 1285875 h 2673614"/>
              <a:gd name="connsiteX11" fmla="*/ 822325 w 2012950"/>
              <a:gd name="connsiteY11" fmla="*/ 1377950 h 2673614"/>
              <a:gd name="connsiteX12" fmla="*/ 619125 w 2012950"/>
              <a:gd name="connsiteY12" fmla="*/ 1454150 h 2673614"/>
              <a:gd name="connsiteX13" fmla="*/ 365125 w 2012950"/>
              <a:gd name="connsiteY13" fmla="*/ 1565275 h 2673614"/>
              <a:gd name="connsiteX14" fmla="*/ 149225 w 2012950"/>
              <a:gd name="connsiteY14" fmla="*/ 1657350 h 2673614"/>
              <a:gd name="connsiteX15" fmla="*/ 44450 w 2012950"/>
              <a:gd name="connsiteY15" fmla="*/ 1676400 h 2673614"/>
              <a:gd name="connsiteX16" fmla="*/ 0 w 2012950"/>
              <a:gd name="connsiteY16" fmla="*/ 1695450 h 2673614"/>
              <a:gd name="connsiteX17" fmla="*/ 44450 w 2012950"/>
              <a:gd name="connsiteY17" fmla="*/ 1793875 h 2673614"/>
              <a:gd name="connsiteX18" fmla="*/ 92075 w 2012950"/>
              <a:gd name="connsiteY18" fmla="*/ 1936750 h 2673614"/>
              <a:gd name="connsiteX19" fmla="*/ 168275 w 2012950"/>
              <a:gd name="connsiteY19" fmla="*/ 2089150 h 2673614"/>
              <a:gd name="connsiteX20" fmla="*/ 200025 w 2012950"/>
              <a:gd name="connsiteY20" fmla="*/ 2197100 h 2673614"/>
              <a:gd name="connsiteX21" fmla="*/ 219075 w 2012950"/>
              <a:gd name="connsiteY21" fmla="*/ 2222500 h 2673614"/>
              <a:gd name="connsiteX22" fmla="*/ 238125 w 2012950"/>
              <a:gd name="connsiteY22" fmla="*/ 2292350 h 2673614"/>
              <a:gd name="connsiteX23" fmla="*/ 263525 w 2012950"/>
              <a:gd name="connsiteY23" fmla="*/ 2362200 h 2673614"/>
              <a:gd name="connsiteX24" fmla="*/ 320675 w 2012950"/>
              <a:gd name="connsiteY24" fmla="*/ 2520950 h 2673614"/>
              <a:gd name="connsiteX25" fmla="*/ 339725 w 2012950"/>
              <a:gd name="connsiteY25" fmla="*/ 2578100 h 2673614"/>
              <a:gd name="connsiteX26" fmla="*/ 295275 w 2012950"/>
              <a:gd name="connsiteY26" fmla="*/ 2622550 h 2673614"/>
              <a:gd name="connsiteX27" fmla="*/ 263525 w 2012950"/>
              <a:gd name="connsiteY27" fmla="*/ 2641600 h 2673614"/>
              <a:gd name="connsiteX28" fmla="*/ 187325 w 2012950"/>
              <a:gd name="connsiteY28" fmla="*/ 2667000 h 2673614"/>
              <a:gd name="connsiteX29" fmla="*/ 155575 w 2012950"/>
              <a:gd name="connsiteY29" fmla="*/ 2673350 h 2673614"/>
              <a:gd name="connsiteX30" fmla="*/ 136525 w 2012950"/>
              <a:gd name="connsiteY30" fmla="*/ 2660650 h 2673614"/>
              <a:gd name="connsiteX31" fmla="*/ 136525 w 2012950"/>
              <a:gd name="connsiteY31" fmla="*/ 2635250 h 2673614"/>
              <a:gd name="connsiteX0" fmla="*/ 2012950 w 2012950"/>
              <a:gd name="connsiteY0" fmla="*/ 0 h 2673614"/>
              <a:gd name="connsiteX1" fmla="*/ 1958975 w 2012950"/>
              <a:gd name="connsiteY1" fmla="*/ 177800 h 2673614"/>
              <a:gd name="connsiteX2" fmla="*/ 1933575 w 2012950"/>
              <a:gd name="connsiteY2" fmla="*/ 342900 h 2673614"/>
              <a:gd name="connsiteX3" fmla="*/ 1920875 w 2012950"/>
              <a:gd name="connsiteY3" fmla="*/ 488950 h 2673614"/>
              <a:gd name="connsiteX4" fmla="*/ 1860550 w 2012950"/>
              <a:gd name="connsiteY4" fmla="*/ 660400 h 2673614"/>
              <a:gd name="connsiteX5" fmla="*/ 1765300 w 2012950"/>
              <a:gd name="connsiteY5" fmla="*/ 765175 h 2673614"/>
              <a:gd name="connsiteX6" fmla="*/ 1631950 w 2012950"/>
              <a:gd name="connsiteY6" fmla="*/ 847725 h 2673614"/>
              <a:gd name="connsiteX7" fmla="*/ 1495425 w 2012950"/>
              <a:gd name="connsiteY7" fmla="*/ 923925 h 2673614"/>
              <a:gd name="connsiteX8" fmla="*/ 1301750 w 2012950"/>
              <a:gd name="connsiteY8" fmla="*/ 1035050 h 2673614"/>
              <a:gd name="connsiteX9" fmla="*/ 1063625 w 2012950"/>
              <a:gd name="connsiteY9" fmla="*/ 1174750 h 2673614"/>
              <a:gd name="connsiteX10" fmla="*/ 942975 w 2012950"/>
              <a:gd name="connsiteY10" fmla="*/ 1285875 h 2673614"/>
              <a:gd name="connsiteX11" fmla="*/ 822325 w 2012950"/>
              <a:gd name="connsiteY11" fmla="*/ 1377950 h 2673614"/>
              <a:gd name="connsiteX12" fmla="*/ 619125 w 2012950"/>
              <a:gd name="connsiteY12" fmla="*/ 1454150 h 2673614"/>
              <a:gd name="connsiteX13" fmla="*/ 365125 w 2012950"/>
              <a:gd name="connsiteY13" fmla="*/ 1565275 h 2673614"/>
              <a:gd name="connsiteX14" fmla="*/ 149225 w 2012950"/>
              <a:gd name="connsiteY14" fmla="*/ 1657350 h 2673614"/>
              <a:gd name="connsiteX15" fmla="*/ 44450 w 2012950"/>
              <a:gd name="connsiteY15" fmla="*/ 1676400 h 2673614"/>
              <a:gd name="connsiteX16" fmla="*/ 0 w 2012950"/>
              <a:gd name="connsiteY16" fmla="*/ 1695450 h 2673614"/>
              <a:gd name="connsiteX17" fmla="*/ 44450 w 2012950"/>
              <a:gd name="connsiteY17" fmla="*/ 1793875 h 2673614"/>
              <a:gd name="connsiteX18" fmla="*/ 92075 w 2012950"/>
              <a:gd name="connsiteY18" fmla="*/ 1936750 h 2673614"/>
              <a:gd name="connsiteX19" fmla="*/ 168275 w 2012950"/>
              <a:gd name="connsiteY19" fmla="*/ 2089150 h 2673614"/>
              <a:gd name="connsiteX20" fmla="*/ 200025 w 2012950"/>
              <a:gd name="connsiteY20" fmla="*/ 2197100 h 2673614"/>
              <a:gd name="connsiteX21" fmla="*/ 219075 w 2012950"/>
              <a:gd name="connsiteY21" fmla="*/ 2222500 h 2673614"/>
              <a:gd name="connsiteX22" fmla="*/ 238125 w 2012950"/>
              <a:gd name="connsiteY22" fmla="*/ 2292350 h 2673614"/>
              <a:gd name="connsiteX23" fmla="*/ 263525 w 2012950"/>
              <a:gd name="connsiteY23" fmla="*/ 2362200 h 2673614"/>
              <a:gd name="connsiteX24" fmla="*/ 320675 w 2012950"/>
              <a:gd name="connsiteY24" fmla="*/ 2520950 h 2673614"/>
              <a:gd name="connsiteX25" fmla="*/ 339725 w 2012950"/>
              <a:gd name="connsiteY25" fmla="*/ 2578100 h 2673614"/>
              <a:gd name="connsiteX26" fmla="*/ 295275 w 2012950"/>
              <a:gd name="connsiteY26" fmla="*/ 2622550 h 2673614"/>
              <a:gd name="connsiteX27" fmla="*/ 263525 w 2012950"/>
              <a:gd name="connsiteY27" fmla="*/ 2641600 h 2673614"/>
              <a:gd name="connsiteX28" fmla="*/ 187325 w 2012950"/>
              <a:gd name="connsiteY28" fmla="*/ 2667000 h 2673614"/>
              <a:gd name="connsiteX29" fmla="*/ 155575 w 2012950"/>
              <a:gd name="connsiteY29" fmla="*/ 2673350 h 2673614"/>
              <a:gd name="connsiteX30" fmla="*/ 136525 w 2012950"/>
              <a:gd name="connsiteY30" fmla="*/ 2660650 h 2673614"/>
              <a:gd name="connsiteX31" fmla="*/ 136525 w 2012950"/>
              <a:gd name="connsiteY31" fmla="*/ 2635250 h 2673614"/>
              <a:gd name="connsiteX0" fmla="*/ 2016810 w 2016810"/>
              <a:gd name="connsiteY0" fmla="*/ 0 h 2673614"/>
              <a:gd name="connsiteX1" fmla="*/ 1962835 w 2016810"/>
              <a:gd name="connsiteY1" fmla="*/ 177800 h 2673614"/>
              <a:gd name="connsiteX2" fmla="*/ 1937435 w 2016810"/>
              <a:gd name="connsiteY2" fmla="*/ 342900 h 2673614"/>
              <a:gd name="connsiteX3" fmla="*/ 1924735 w 2016810"/>
              <a:gd name="connsiteY3" fmla="*/ 488950 h 2673614"/>
              <a:gd name="connsiteX4" fmla="*/ 1864410 w 2016810"/>
              <a:gd name="connsiteY4" fmla="*/ 660400 h 2673614"/>
              <a:gd name="connsiteX5" fmla="*/ 1769160 w 2016810"/>
              <a:gd name="connsiteY5" fmla="*/ 765175 h 2673614"/>
              <a:gd name="connsiteX6" fmla="*/ 1635810 w 2016810"/>
              <a:gd name="connsiteY6" fmla="*/ 847725 h 2673614"/>
              <a:gd name="connsiteX7" fmla="*/ 1499285 w 2016810"/>
              <a:gd name="connsiteY7" fmla="*/ 923925 h 2673614"/>
              <a:gd name="connsiteX8" fmla="*/ 1305610 w 2016810"/>
              <a:gd name="connsiteY8" fmla="*/ 1035050 h 2673614"/>
              <a:gd name="connsiteX9" fmla="*/ 1067485 w 2016810"/>
              <a:gd name="connsiteY9" fmla="*/ 1174750 h 2673614"/>
              <a:gd name="connsiteX10" fmla="*/ 946835 w 2016810"/>
              <a:gd name="connsiteY10" fmla="*/ 1285875 h 2673614"/>
              <a:gd name="connsiteX11" fmla="*/ 826185 w 2016810"/>
              <a:gd name="connsiteY11" fmla="*/ 1377950 h 2673614"/>
              <a:gd name="connsiteX12" fmla="*/ 622985 w 2016810"/>
              <a:gd name="connsiteY12" fmla="*/ 1454150 h 2673614"/>
              <a:gd name="connsiteX13" fmla="*/ 368985 w 2016810"/>
              <a:gd name="connsiteY13" fmla="*/ 1565275 h 2673614"/>
              <a:gd name="connsiteX14" fmla="*/ 153085 w 2016810"/>
              <a:gd name="connsiteY14" fmla="*/ 1657350 h 2673614"/>
              <a:gd name="connsiteX15" fmla="*/ 3860 w 2016810"/>
              <a:gd name="connsiteY15" fmla="*/ 1695450 h 2673614"/>
              <a:gd name="connsiteX16" fmla="*/ 48310 w 2016810"/>
              <a:gd name="connsiteY16" fmla="*/ 1793875 h 2673614"/>
              <a:gd name="connsiteX17" fmla="*/ 95935 w 2016810"/>
              <a:gd name="connsiteY17" fmla="*/ 1936750 h 2673614"/>
              <a:gd name="connsiteX18" fmla="*/ 172135 w 2016810"/>
              <a:gd name="connsiteY18" fmla="*/ 2089150 h 2673614"/>
              <a:gd name="connsiteX19" fmla="*/ 203885 w 2016810"/>
              <a:gd name="connsiteY19" fmla="*/ 2197100 h 2673614"/>
              <a:gd name="connsiteX20" fmla="*/ 222935 w 2016810"/>
              <a:gd name="connsiteY20" fmla="*/ 2222500 h 2673614"/>
              <a:gd name="connsiteX21" fmla="*/ 241985 w 2016810"/>
              <a:gd name="connsiteY21" fmla="*/ 2292350 h 2673614"/>
              <a:gd name="connsiteX22" fmla="*/ 267385 w 2016810"/>
              <a:gd name="connsiteY22" fmla="*/ 2362200 h 2673614"/>
              <a:gd name="connsiteX23" fmla="*/ 324535 w 2016810"/>
              <a:gd name="connsiteY23" fmla="*/ 2520950 h 2673614"/>
              <a:gd name="connsiteX24" fmla="*/ 343585 w 2016810"/>
              <a:gd name="connsiteY24" fmla="*/ 2578100 h 2673614"/>
              <a:gd name="connsiteX25" fmla="*/ 299135 w 2016810"/>
              <a:gd name="connsiteY25" fmla="*/ 2622550 h 2673614"/>
              <a:gd name="connsiteX26" fmla="*/ 267385 w 2016810"/>
              <a:gd name="connsiteY26" fmla="*/ 2641600 h 2673614"/>
              <a:gd name="connsiteX27" fmla="*/ 191185 w 2016810"/>
              <a:gd name="connsiteY27" fmla="*/ 2667000 h 2673614"/>
              <a:gd name="connsiteX28" fmla="*/ 159435 w 2016810"/>
              <a:gd name="connsiteY28" fmla="*/ 2673350 h 2673614"/>
              <a:gd name="connsiteX29" fmla="*/ 140385 w 2016810"/>
              <a:gd name="connsiteY29" fmla="*/ 2660650 h 2673614"/>
              <a:gd name="connsiteX30" fmla="*/ 140385 w 2016810"/>
              <a:gd name="connsiteY30" fmla="*/ 2635250 h 2673614"/>
              <a:gd name="connsiteX0" fmla="*/ 2016810 w 2016810"/>
              <a:gd name="connsiteY0" fmla="*/ 0 h 2673614"/>
              <a:gd name="connsiteX1" fmla="*/ 1962835 w 2016810"/>
              <a:gd name="connsiteY1" fmla="*/ 177800 h 2673614"/>
              <a:gd name="connsiteX2" fmla="*/ 1937435 w 2016810"/>
              <a:gd name="connsiteY2" fmla="*/ 342900 h 2673614"/>
              <a:gd name="connsiteX3" fmla="*/ 1924735 w 2016810"/>
              <a:gd name="connsiteY3" fmla="*/ 488950 h 2673614"/>
              <a:gd name="connsiteX4" fmla="*/ 1864410 w 2016810"/>
              <a:gd name="connsiteY4" fmla="*/ 660400 h 2673614"/>
              <a:gd name="connsiteX5" fmla="*/ 1769160 w 2016810"/>
              <a:gd name="connsiteY5" fmla="*/ 765175 h 2673614"/>
              <a:gd name="connsiteX6" fmla="*/ 1635810 w 2016810"/>
              <a:gd name="connsiteY6" fmla="*/ 847725 h 2673614"/>
              <a:gd name="connsiteX7" fmla="*/ 1499285 w 2016810"/>
              <a:gd name="connsiteY7" fmla="*/ 923925 h 2673614"/>
              <a:gd name="connsiteX8" fmla="*/ 1305610 w 2016810"/>
              <a:gd name="connsiteY8" fmla="*/ 1035050 h 2673614"/>
              <a:gd name="connsiteX9" fmla="*/ 1067485 w 2016810"/>
              <a:gd name="connsiteY9" fmla="*/ 1174750 h 2673614"/>
              <a:gd name="connsiteX10" fmla="*/ 946835 w 2016810"/>
              <a:gd name="connsiteY10" fmla="*/ 1285875 h 2673614"/>
              <a:gd name="connsiteX11" fmla="*/ 826185 w 2016810"/>
              <a:gd name="connsiteY11" fmla="*/ 1377950 h 2673614"/>
              <a:gd name="connsiteX12" fmla="*/ 622985 w 2016810"/>
              <a:gd name="connsiteY12" fmla="*/ 1454150 h 2673614"/>
              <a:gd name="connsiteX13" fmla="*/ 368985 w 2016810"/>
              <a:gd name="connsiteY13" fmla="*/ 1565275 h 2673614"/>
              <a:gd name="connsiteX14" fmla="*/ 153085 w 2016810"/>
              <a:gd name="connsiteY14" fmla="*/ 1657350 h 2673614"/>
              <a:gd name="connsiteX15" fmla="*/ 3860 w 2016810"/>
              <a:gd name="connsiteY15" fmla="*/ 1695450 h 2673614"/>
              <a:gd name="connsiteX16" fmla="*/ 48310 w 2016810"/>
              <a:gd name="connsiteY16" fmla="*/ 1793875 h 2673614"/>
              <a:gd name="connsiteX17" fmla="*/ 95935 w 2016810"/>
              <a:gd name="connsiteY17" fmla="*/ 1936750 h 2673614"/>
              <a:gd name="connsiteX18" fmla="*/ 172135 w 2016810"/>
              <a:gd name="connsiteY18" fmla="*/ 2089150 h 2673614"/>
              <a:gd name="connsiteX19" fmla="*/ 203885 w 2016810"/>
              <a:gd name="connsiteY19" fmla="*/ 2197100 h 2673614"/>
              <a:gd name="connsiteX20" fmla="*/ 222935 w 2016810"/>
              <a:gd name="connsiteY20" fmla="*/ 2222500 h 2673614"/>
              <a:gd name="connsiteX21" fmla="*/ 241985 w 2016810"/>
              <a:gd name="connsiteY21" fmla="*/ 2292350 h 2673614"/>
              <a:gd name="connsiteX22" fmla="*/ 267385 w 2016810"/>
              <a:gd name="connsiteY22" fmla="*/ 2362200 h 2673614"/>
              <a:gd name="connsiteX23" fmla="*/ 324535 w 2016810"/>
              <a:gd name="connsiteY23" fmla="*/ 2520950 h 2673614"/>
              <a:gd name="connsiteX24" fmla="*/ 343585 w 2016810"/>
              <a:gd name="connsiteY24" fmla="*/ 2578100 h 2673614"/>
              <a:gd name="connsiteX25" fmla="*/ 299135 w 2016810"/>
              <a:gd name="connsiteY25" fmla="*/ 2622550 h 2673614"/>
              <a:gd name="connsiteX26" fmla="*/ 267385 w 2016810"/>
              <a:gd name="connsiteY26" fmla="*/ 2641600 h 2673614"/>
              <a:gd name="connsiteX27" fmla="*/ 191185 w 2016810"/>
              <a:gd name="connsiteY27" fmla="*/ 2667000 h 2673614"/>
              <a:gd name="connsiteX28" fmla="*/ 159435 w 2016810"/>
              <a:gd name="connsiteY28" fmla="*/ 2673350 h 2673614"/>
              <a:gd name="connsiteX29" fmla="*/ 140385 w 2016810"/>
              <a:gd name="connsiteY29" fmla="*/ 2660650 h 2673614"/>
              <a:gd name="connsiteX30" fmla="*/ 140385 w 2016810"/>
              <a:gd name="connsiteY30" fmla="*/ 2635250 h 2673614"/>
              <a:gd name="connsiteX0" fmla="*/ 2012950 w 2012950"/>
              <a:gd name="connsiteY0" fmla="*/ 0 h 2673614"/>
              <a:gd name="connsiteX1" fmla="*/ 1958975 w 2012950"/>
              <a:gd name="connsiteY1" fmla="*/ 177800 h 2673614"/>
              <a:gd name="connsiteX2" fmla="*/ 1933575 w 2012950"/>
              <a:gd name="connsiteY2" fmla="*/ 342900 h 2673614"/>
              <a:gd name="connsiteX3" fmla="*/ 1920875 w 2012950"/>
              <a:gd name="connsiteY3" fmla="*/ 488950 h 2673614"/>
              <a:gd name="connsiteX4" fmla="*/ 1860550 w 2012950"/>
              <a:gd name="connsiteY4" fmla="*/ 660400 h 2673614"/>
              <a:gd name="connsiteX5" fmla="*/ 1765300 w 2012950"/>
              <a:gd name="connsiteY5" fmla="*/ 765175 h 2673614"/>
              <a:gd name="connsiteX6" fmla="*/ 1631950 w 2012950"/>
              <a:gd name="connsiteY6" fmla="*/ 847725 h 2673614"/>
              <a:gd name="connsiteX7" fmla="*/ 1495425 w 2012950"/>
              <a:gd name="connsiteY7" fmla="*/ 923925 h 2673614"/>
              <a:gd name="connsiteX8" fmla="*/ 1301750 w 2012950"/>
              <a:gd name="connsiteY8" fmla="*/ 1035050 h 2673614"/>
              <a:gd name="connsiteX9" fmla="*/ 1063625 w 2012950"/>
              <a:gd name="connsiteY9" fmla="*/ 1174750 h 2673614"/>
              <a:gd name="connsiteX10" fmla="*/ 942975 w 2012950"/>
              <a:gd name="connsiteY10" fmla="*/ 1285875 h 2673614"/>
              <a:gd name="connsiteX11" fmla="*/ 822325 w 2012950"/>
              <a:gd name="connsiteY11" fmla="*/ 1377950 h 2673614"/>
              <a:gd name="connsiteX12" fmla="*/ 619125 w 2012950"/>
              <a:gd name="connsiteY12" fmla="*/ 1454150 h 2673614"/>
              <a:gd name="connsiteX13" fmla="*/ 365125 w 2012950"/>
              <a:gd name="connsiteY13" fmla="*/ 1565275 h 2673614"/>
              <a:gd name="connsiteX14" fmla="*/ 149225 w 2012950"/>
              <a:gd name="connsiteY14" fmla="*/ 1657350 h 2673614"/>
              <a:gd name="connsiteX15" fmla="*/ 0 w 2012950"/>
              <a:gd name="connsiteY15" fmla="*/ 1695450 h 2673614"/>
              <a:gd name="connsiteX16" fmla="*/ 44450 w 2012950"/>
              <a:gd name="connsiteY16" fmla="*/ 1793875 h 2673614"/>
              <a:gd name="connsiteX17" fmla="*/ 92075 w 2012950"/>
              <a:gd name="connsiteY17" fmla="*/ 1936750 h 2673614"/>
              <a:gd name="connsiteX18" fmla="*/ 168275 w 2012950"/>
              <a:gd name="connsiteY18" fmla="*/ 2089150 h 2673614"/>
              <a:gd name="connsiteX19" fmla="*/ 200025 w 2012950"/>
              <a:gd name="connsiteY19" fmla="*/ 2197100 h 2673614"/>
              <a:gd name="connsiteX20" fmla="*/ 219075 w 2012950"/>
              <a:gd name="connsiteY20" fmla="*/ 2222500 h 2673614"/>
              <a:gd name="connsiteX21" fmla="*/ 238125 w 2012950"/>
              <a:gd name="connsiteY21" fmla="*/ 2292350 h 2673614"/>
              <a:gd name="connsiteX22" fmla="*/ 263525 w 2012950"/>
              <a:gd name="connsiteY22" fmla="*/ 2362200 h 2673614"/>
              <a:gd name="connsiteX23" fmla="*/ 320675 w 2012950"/>
              <a:gd name="connsiteY23" fmla="*/ 2520950 h 2673614"/>
              <a:gd name="connsiteX24" fmla="*/ 339725 w 2012950"/>
              <a:gd name="connsiteY24" fmla="*/ 2578100 h 2673614"/>
              <a:gd name="connsiteX25" fmla="*/ 295275 w 2012950"/>
              <a:gd name="connsiteY25" fmla="*/ 2622550 h 2673614"/>
              <a:gd name="connsiteX26" fmla="*/ 263525 w 2012950"/>
              <a:gd name="connsiteY26" fmla="*/ 2641600 h 2673614"/>
              <a:gd name="connsiteX27" fmla="*/ 187325 w 2012950"/>
              <a:gd name="connsiteY27" fmla="*/ 2667000 h 2673614"/>
              <a:gd name="connsiteX28" fmla="*/ 155575 w 2012950"/>
              <a:gd name="connsiteY28" fmla="*/ 2673350 h 2673614"/>
              <a:gd name="connsiteX29" fmla="*/ 136525 w 2012950"/>
              <a:gd name="connsiteY29" fmla="*/ 2660650 h 2673614"/>
              <a:gd name="connsiteX30" fmla="*/ 136525 w 2012950"/>
              <a:gd name="connsiteY30" fmla="*/ 2635250 h 2673614"/>
              <a:gd name="connsiteX0" fmla="*/ 2012950 w 2012950"/>
              <a:gd name="connsiteY0" fmla="*/ 0 h 2673614"/>
              <a:gd name="connsiteX1" fmla="*/ 1958975 w 2012950"/>
              <a:gd name="connsiteY1" fmla="*/ 177800 h 2673614"/>
              <a:gd name="connsiteX2" fmla="*/ 1933575 w 2012950"/>
              <a:gd name="connsiteY2" fmla="*/ 342900 h 2673614"/>
              <a:gd name="connsiteX3" fmla="*/ 1920875 w 2012950"/>
              <a:gd name="connsiteY3" fmla="*/ 488950 h 2673614"/>
              <a:gd name="connsiteX4" fmla="*/ 1860550 w 2012950"/>
              <a:gd name="connsiteY4" fmla="*/ 660400 h 2673614"/>
              <a:gd name="connsiteX5" fmla="*/ 1765300 w 2012950"/>
              <a:gd name="connsiteY5" fmla="*/ 765175 h 2673614"/>
              <a:gd name="connsiteX6" fmla="*/ 1631950 w 2012950"/>
              <a:gd name="connsiteY6" fmla="*/ 847725 h 2673614"/>
              <a:gd name="connsiteX7" fmla="*/ 1495425 w 2012950"/>
              <a:gd name="connsiteY7" fmla="*/ 923925 h 2673614"/>
              <a:gd name="connsiteX8" fmla="*/ 1301750 w 2012950"/>
              <a:gd name="connsiteY8" fmla="*/ 1035050 h 2673614"/>
              <a:gd name="connsiteX9" fmla="*/ 1063625 w 2012950"/>
              <a:gd name="connsiteY9" fmla="*/ 1174750 h 2673614"/>
              <a:gd name="connsiteX10" fmla="*/ 942975 w 2012950"/>
              <a:gd name="connsiteY10" fmla="*/ 1285875 h 2673614"/>
              <a:gd name="connsiteX11" fmla="*/ 822325 w 2012950"/>
              <a:gd name="connsiteY11" fmla="*/ 1377950 h 2673614"/>
              <a:gd name="connsiteX12" fmla="*/ 619125 w 2012950"/>
              <a:gd name="connsiteY12" fmla="*/ 1454150 h 2673614"/>
              <a:gd name="connsiteX13" fmla="*/ 365125 w 2012950"/>
              <a:gd name="connsiteY13" fmla="*/ 1565275 h 2673614"/>
              <a:gd name="connsiteX14" fmla="*/ 149225 w 2012950"/>
              <a:gd name="connsiteY14" fmla="*/ 1657350 h 2673614"/>
              <a:gd name="connsiteX15" fmla="*/ 0 w 2012950"/>
              <a:gd name="connsiteY15" fmla="*/ 1695450 h 2673614"/>
              <a:gd name="connsiteX16" fmla="*/ 44450 w 2012950"/>
              <a:gd name="connsiteY16" fmla="*/ 1793875 h 2673614"/>
              <a:gd name="connsiteX17" fmla="*/ 107950 w 2012950"/>
              <a:gd name="connsiteY17" fmla="*/ 1943100 h 2673614"/>
              <a:gd name="connsiteX18" fmla="*/ 168275 w 2012950"/>
              <a:gd name="connsiteY18" fmla="*/ 2089150 h 2673614"/>
              <a:gd name="connsiteX19" fmla="*/ 200025 w 2012950"/>
              <a:gd name="connsiteY19" fmla="*/ 2197100 h 2673614"/>
              <a:gd name="connsiteX20" fmla="*/ 219075 w 2012950"/>
              <a:gd name="connsiteY20" fmla="*/ 2222500 h 2673614"/>
              <a:gd name="connsiteX21" fmla="*/ 238125 w 2012950"/>
              <a:gd name="connsiteY21" fmla="*/ 2292350 h 2673614"/>
              <a:gd name="connsiteX22" fmla="*/ 263525 w 2012950"/>
              <a:gd name="connsiteY22" fmla="*/ 2362200 h 2673614"/>
              <a:gd name="connsiteX23" fmla="*/ 320675 w 2012950"/>
              <a:gd name="connsiteY23" fmla="*/ 2520950 h 2673614"/>
              <a:gd name="connsiteX24" fmla="*/ 339725 w 2012950"/>
              <a:gd name="connsiteY24" fmla="*/ 2578100 h 2673614"/>
              <a:gd name="connsiteX25" fmla="*/ 295275 w 2012950"/>
              <a:gd name="connsiteY25" fmla="*/ 2622550 h 2673614"/>
              <a:gd name="connsiteX26" fmla="*/ 263525 w 2012950"/>
              <a:gd name="connsiteY26" fmla="*/ 2641600 h 2673614"/>
              <a:gd name="connsiteX27" fmla="*/ 187325 w 2012950"/>
              <a:gd name="connsiteY27" fmla="*/ 2667000 h 2673614"/>
              <a:gd name="connsiteX28" fmla="*/ 155575 w 2012950"/>
              <a:gd name="connsiteY28" fmla="*/ 2673350 h 2673614"/>
              <a:gd name="connsiteX29" fmla="*/ 136525 w 2012950"/>
              <a:gd name="connsiteY29" fmla="*/ 2660650 h 2673614"/>
              <a:gd name="connsiteX30" fmla="*/ 136525 w 2012950"/>
              <a:gd name="connsiteY30" fmla="*/ 2635250 h 2673614"/>
              <a:gd name="connsiteX0" fmla="*/ 2012950 w 2012950"/>
              <a:gd name="connsiteY0" fmla="*/ 0 h 2673614"/>
              <a:gd name="connsiteX1" fmla="*/ 1958975 w 2012950"/>
              <a:gd name="connsiteY1" fmla="*/ 177800 h 2673614"/>
              <a:gd name="connsiteX2" fmla="*/ 1933575 w 2012950"/>
              <a:gd name="connsiteY2" fmla="*/ 342900 h 2673614"/>
              <a:gd name="connsiteX3" fmla="*/ 1920875 w 2012950"/>
              <a:gd name="connsiteY3" fmla="*/ 488950 h 2673614"/>
              <a:gd name="connsiteX4" fmla="*/ 1860550 w 2012950"/>
              <a:gd name="connsiteY4" fmla="*/ 660400 h 2673614"/>
              <a:gd name="connsiteX5" fmla="*/ 1765300 w 2012950"/>
              <a:gd name="connsiteY5" fmla="*/ 765175 h 2673614"/>
              <a:gd name="connsiteX6" fmla="*/ 1631950 w 2012950"/>
              <a:gd name="connsiteY6" fmla="*/ 847725 h 2673614"/>
              <a:gd name="connsiteX7" fmla="*/ 1495425 w 2012950"/>
              <a:gd name="connsiteY7" fmla="*/ 923925 h 2673614"/>
              <a:gd name="connsiteX8" fmla="*/ 1301750 w 2012950"/>
              <a:gd name="connsiteY8" fmla="*/ 1035050 h 2673614"/>
              <a:gd name="connsiteX9" fmla="*/ 1063625 w 2012950"/>
              <a:gd name="connsiteY9" fmla="*/ 1174750 h 2673614"/>
              <a:gd name="connsiteX10" fmla="*/ 942975 w 2012950"/>
              <a:gd name="connsiteY10" fmla="*/ 1285875 h 2673614"/>
              <a:gd name="connsiteX11" fmla="*/ 822325 w 2012950"/>
              <a:gd name="connsiteY11" fmla="*/ 1377950 h 2673614"/>
              <a:gd name="connsiteX12" fmla="*/ 619125 w 2012950"/>
              <a:gd name="connsiteY12" fmla="*/ 1454150 h 2673614"/>
              <a:gd name="connsiteX13" fmla="*/ 365125 w 2012950"/>
              <a:gd name="connsiteY13" fmla="*/ 1565275 h 2673614"/>
              <a:gd name="connsiteX14" fmla="*/ 149225 w 2012950"/>
              <a:gd name="connsiteY14" fmla="*/ 1657350 h 2673614"/>
              <a:gd name="connsiteX15" fmla="*/ 0 w 2012950"/>
              <a:gd name="connsiteY15" fmla="*/ 1695450 h 2673614"/>
              <a:gd name="connsiteX16" fmla="*/ 47625 w 2012950"/>
              <a:gd name="connsiteY16" fmla="*/ 1790700 h 2673614"/>
              <a:gd name="connsiteX17" fmla="*/ 107950 w 2012950"/>
              <a:gd name="connsiteY17" fmla="*/ 1943100 h 2673614"/>
              <a:gd name="connsiteX18" fmla="*/ 168275 w 2012950"/>
              <a:gd name="connsiteY18" fmla="*/ 2089150 h 2673614"/>
              <a:gd name="connsiteX19" fmla="*/ 200025 w 2012950"/>
              <a:gd name="connsiteY19" fmla="*/ 2197100 h 2673614"/>
              <a:gd name="connsiteX20" fmla="*/ 219075 w 2012950"/>
              <a:gd name="connsiteY20" fmla="*/ 2222500 h 2673614"/>
              <a:gd name="connsiteX21" fmla="*/ 238125 w 2012950"/>
              <a:gd name="connsiteY21" fmla="*/ 2292350 h 2673614"/>
              <a:gd name="connsiteX22" fmla="*/ 263525 w 2012950"/>
              <a:gd name="connsiteY22" fmla="*/ 2362200 h 2673614"/>
              <a:gd name="connsiteX23" fmla="*/ 320675 w 2012950"/>
              <a:gd name="connsiteY23" fmla="*/ 2520950 h 2673614"/>
              <a:gd name="connsiteX24" fmla="*/ 339725 w 2012950"/>
              <a:gd name="connsiteY24" fmla="*/ 2578100 h 2673614"/>
              <a:gd name="connsiteX25" fmla="*/ 295275 w 2012950"/>
              <a:gd name="connsiteY25" fmla="*/ 2622550 h 2673614"/>
              <a:gd name="connsiteX26" fmla="*/ 263525 w 2012950"/>
              <a:gd name="connsiteY26" fmla="*/ 2641600 h 2673614"/>
              <a:gd name="connsiteX27" fmla="*/ 187325 w 2012950"/>
              <a:gd name="connsiteY27" fmla="*/ 2667000 h 2673614"/>
              <a:gd name="connsiteX28" fmla="*/ 155575 w 2012950"/>
              <a:gd name="connsiteY28" fmla="*/ 2673350 h 2673614"/>
              <a:gd name="connsiteX29" fmla="*/ 136525 w 2012950"/>
              <a:gd name="connsiteY29" fmla="*/ 2660650 h 2673614"/>
              <a:gd name="connsiteX30" fmla="*/ 136525 w 2012950"/>
              <a:gd name="connsiteY30" fmla="*/ 2635250 h 2673614"/>
              <a:gd name="connsiteX0" fmla="*/ 2012950 w 2012950"/>
              <a:gd name="connsiteY0" fmla="*/ 0 h 2673614"/>
              <a:gd name="connsiteX1" fmla="*/ 1958975 w 2012950"/>
              <a:gd name="connsiteY1" fmla="*/ 177800 h 2673614"/>
              <a:gd name="connsiteX2" fmla="*/ 1933575 w 2012950"/>
              <a:gd name="connsiteY2" fmla="*/ 342900 h 2673614"/>
              <a:gd name="connsiteX3" fmla="*/ 1920875 w 2012950"/>
              <a:gd name="connsiteY3" fmla="*/ 488950 h 2673614"/>
              <a:gd name="connsiteX4" fmla="*/ 1860550 w 2012950"/>
              <a:gd name="connsiteY4" fmla="*/ 660400 h 2673614"/>
              <a:gd name="connsiteX5" fmla="*/ 1765300 w 2012950"/>
              <a:gd name="connsiteY5" fmla="*/ 765175 h 2673614"/>
              <a:gd name="connsiteX6" fmla="*/ 1631950 w 2012950"/>
              <a:gd name="connsiteY6" fmla="*/ 847725 h 2673614"/>
              <a:gd name="connsiteX7" fmla="*/ 1495425 w 2012950"/>
              <a:gd name="connsiteY7" fmla="*/ 923925 h 2673614"/>
              <a:gd name="connsiteX8" fmla="*/ 1301750 w 2012950"/>
              <a:gd name="connsiteY8" fmla="*/ 1035050 h 2673614"/>
              <a:gd name="connsiteX9" fmla="*/ 1063625 w 2012950"/>
              <a:gd name="connsiteY9" fmla="*/ 1174750 h 2673614"/>
              <a:gd name="connsiteX10" fmla="*/ 942975 w 2012950"/>
              <a:gd name="connsiteY10" fmla="*/ 1285875 h 2673614"/>
              <a:gd name="connsiteX11" fmla="*/ 822325 w 2012950"/>
              <a:gd name="connsiteY11" fmla="*/ 1377950 h 2673614"/>
              <a:gd name="connsiteX12" fmla="*/ 619125 w 2012950"/>
              <a:gd name="connsiteY12" fmla="*/ 1454150 h 2673614"/>
              <a:gd name="connsiteX13" fmla="*/ 365125 w 2012950"/>
              <a:gd name="connsiteY13" fmla="*/ 1565275 h 2673614"/>
              <a:gd name="connsiteX14" fmla="*/ 149225 w 2012950"/>
              <a:gd name="connsiteY14" fmla="*/ 1657350 h 2673614"/>
              <a:gd name="connsiteX15" fmla="*/ 0 w 2012950"/>
              <a:gd name="connsiteY15" fmla="*/ 1695450 h 2673614"/>
              <a:gd name="connsiteX16" fmla="*/ 50007 w 2012950"/>
              <a:gd name="connsiteY16" fmla="*/ 1797844 h 2673614"/>
              <a:gd name="connsiteX17" fmla="*/ 107950 w 2012950"/>
              <a:gd name="connsiteY17" fmla="*/ 1943100 h 2673614"/>
              <a:gd name="connsiteX18" fmla="*/ 168275 w 2012950"/>
              <a:gd name="connsiteY18" fmla="*/ 2089150 h 2673614"/>
              <a:gd name="connsiteX19" fmla="*/ 200025 w 2012950"/>
              <a:gd name="connsiteY19" fmla="*/ 2197100 h 2673614"/>
              <a:gd name="connsiteX20" fmla="*/ 219075 w 2012950"/>
              <a:gd name="connsiteY20" fmla="*/ 2222500 h 2673614"/>
              <a:gd name="connsiteX21" fmla="*/ 238125 w 2012950"/>
              <a:gd name="connsiteY21" fmla="*/ 2292350 h 2673614"/>
              <a:gd name="connsiteX22" fmla="*/ 263525 w 2012950"/>
              <a:gd name="connsiteY22" fmla="*/ 2362200 h 2673614"/>
              <a:gd name="connsiteX23" fmla="*/ 320675 w 2012950"/>
              <a:gd name="connsiteY23" fmla="*/ 2520950 h 2673614"/>
              <a:gd name="connsiteX24" fmla="*/ 339725 w 2012950"/>
              <a:gd name="connsiteY24" fmla="*/ 2578100 h 2673614"/>
              <a:gd name="connsiteX25" fmla="*/ 295275 w 2012950"/>
              <a:gd name="connsiteY25" fmla="*/ 2622550 h 2673614"/>
              <a:gd name="connsiteX26" fmla="*/ 263525 w 2012950"/>
              <a:gd name="connsiteY26" fmla="*/ 2641600 h 2673614"/>
              <a:gd name="connsiteX27" fmla="*/ 187325 w 2012950"/>
              <a:gd name="connsiteY27" fmla="*/ 2667000 h 2673614"/>
              <a:gd name="connsiteX28" fmla="*/ 155575 w 2012950"/>
              <a:gd name="connsiteY28" fmla="*/ 2673350 h 2673614"/>
              <a:gd name="connsiteX29" fmla="*/ 136525 w 2012950"/>
              <a:gd name="connsiteY29" fmla="*/ 2660650 h 2673614"/>
              <a:gd name="connsiteX30" fmla="*/ 136525 w 2012950"/>
              <a:gd name="connsiteY30" fmla="*/ 2635250 h 2673614"/>
              <a:gd name="connsiteX0" fmla="*/ 2012950 w 2012950"/>
              <a:gd name="connsiteY0" fmla="*/ 0 h 2673614"/>
              <a:gd name="connsiteX1" fmla="*/ 1958975 w 2012950"/>
              <a:gd name="connsiteY1" fmla="*/ 177800 h 2673614"/>
              <a:gd name="connsiteX2" fmla="*/ 1933575 w 2012950"/>
              <a:gd name="connsiteY2" fmla="*/ 342900 h 2673614"/>
              <a:gd name="connsiteX3" fmla="*/ 1920875 w 2012950"/>
              <a:gd name="connsiteY3" fmla="*/ 488950 h 2673614"/>
              <a:gd name="connsiteX4" fmla="*/ 1860550 w 2012950"/>
              <a:gd name="connsiteY4" fmla="*/ 660400 h 2673614"/>
              <a:gd name="connsiteX5" fmla="*/ 1765300 w 2012950"/>
              <a:gd name="connsiteY5" fmla="*/ 765175 h 2673614"/>
              <a:gd name="connsiteX6" fmla="*/ 1631950 w 2012950"/>
              <a:gd name="connsiteY6" fmla="*/ 847725 h 2673614"/>
              <a:gd name="connsiteX7" fmla="*/ 1495425 w 2012950"/>
              <a:gd name="connsiteY7" fmla="*/ 923925 h 2673614"/>
              <a:gd name="connsiteX8" fmla="*/ 1301750 w 2012950"/>
              <a:gd name="connsiteY8" fmla="*/ 1035050 h 2673614"/>
              <a:gd name="connsiteX9" fmla="*/ 1063625 w 2012950"/>
              <a:gd name="connsiteY9" fmla="*/ 1174750 h 2673614"/>
              <a:gd name="connsiteX10" fmla="*/ 942975 w 2012950"/>
              <a:gd name="connsiteY10" fmla="*/ 1285875 h 2673614"/>
              <a:gd name="connsiteX11" fmla="*/ 822325 w 2012950"/>
              <a:gd name="connsiteY11" fmla="*/ 1377950 h 2673614"/>
              <a:gd name="connsiteX12" fmla="*/ 619125 w 2012950"/>
              <a:gd name="connsiteY12" fmla="*/ 1454150 h 2673614"/>
              <a:gd name="connsiteX13" fmla="*/ 365125 w 2012950"/>
              <a:gd name="connsiteY13" fmla="*/ 1565275 h 2673614"/>
              <a:gd name="connsiteX14" fmla="*/ 149225 w 2012950"/>
              <a:gd name="connsiteY14" fmla="*/ 1657350 h 2673614"/>
              <a:gd name="connsiteX15" fmla="*/ 0 w 2012950"/>
              <a:gd name="connsiteY15" fmla="*/ 1695450 h 2673614"/>
              <a:gd name="connsiteX16" fmla="*/ 50007 w 2012950"/>
              <a:gd name="connsiteY16" fmla="*/ 1797844 h 2673614"/>
              <a:gd name="connsiteX17" fmla="*/ 107950 w 2012950"/>
              <a:gd name="connsiteY17" fmla="*/ 1943100 h 2673614"/>
              <a:gd name="connsiteX18" fmla="*/ 168275 w 2012950"/>
              <a:gd name="connsiteY18" fmla="*/ 2089150 h 2673614"/>
              <a:gd name="connsiteX19" fmla="*/ 200025 w 2012950"/>
              <a:gd name="connsiteY19" fmla="*/ 2197100 h 2673614"/>
              <a:gd name="connsiteX20" fmla="*/ 219075 w 2012950"/>
              <a:gd name="connsiteY20" fmla="*/ 2222500 h 2673614"/>
              <a:gd name="connsiteX21" fmla="*/ 238125 w 2012950"/>
              <a:gd name="connsiteY21" fmla="*/ 2292350 h 2673614"/>
              <a:gd name="connsiteX22" fmla="*/ 263525 w 2012950"/>
              <a:gd name="connsiteY22" fmla="*/ 2362200 h 2673614"/>
              <a:gd name="connsiteX23" fmla="*/ 320675 w 2012950"/>
              <a:gd name="connsiteY23" fmla="*/ 2520950 h 2673614"/>
              <a:gd name="connsiteX24" fmla="*/ 339725 w 2012950"/>
              <a:gd name="connsiteY24" fmla="*/ 2578100 h 2673614"/>
              <a:gd name="connsiteX25" fmla="*/ 295275 w 2012950"/>
              <a:gd name="connsiteY25" fmla="*/ 2622550 h 2673614"/>
              <a:gd name="connsiteX26" fmla="*/ 263525 w 2012950"/>
              <a:gd name="connsiteY26" fmla="*/ 2641600 h 2673614"/>
              <a:gd name="connsiteX27" fmla="*/ 187325 w 2012950"/>
              <a:gd name="connsiteY27" fmla="*/ 2667000 h 2673614"/>
              <a:gd name="connsiteX28" fmla="*/ 155575 w 2012950"/>
              <a:gd name="connsiteY28" fmla="*/ 2673350 h 2673614"/>
              <a:gd name="connsiteX29" fmla="*/ 136525 w 2012950"/>
              <a:gd name="connsiteY29" fmla="*/ 2660650 h 2673614"/>
              <a:gd name="connsiteX30" fmla="*/ 136525 w 2012950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797844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92881 w 2005806"/>
              <a:gd name="connsiteY19" fmla="*/ 2197100 h 2673614"/>
              <a:gd name="connsiteX20" fmla="*/ 211931 w 2005806"/>
              <a:gd name="connsiteY20" fmla="*/ 2222500 h 2673614"/>
              <a:gd name="connsiteX21" fmla="*/ 230981 w 2005806"/>
              <a:gd name="connsiteY21" fmla="*/ 2292350 h 2673614"/>
              <a:gd name="connsiteX22" fmla="*/ 256381 w 2005806"/>
              <a:gd name="connsiteY22" fmla="*/ 2362200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92881 w 2005806"/>
              <a:gd name="connsiteY19" fmla="*/ 2197100 h 2673614"/>
              <a:gd name="connsiteX20" fmla="*/ 211931 w 2005806"/>
              <a:gd name="connsiteY20" fmla="*/ 2222500 h 2673614"/>
              <a:gd name="connsiteX21" fmla="*/ 230981 w 2005806"/>
              <a:gd name="connsiteY21" fmla="*/ 2292350 h 2673614"/>
              <a:gd name="connsiteX22" fmla="*/ 256381 w 2005806"/>
              <a:gd name="connsiteY22" fmla="*/ 2362200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92881 w 2005806"/>
              <a:gd name="connsiteY19" fmla="*/ 2197100 h 2673614"/>
              <a:gd name="connsiteX20" fmla="*/ 211931 w 2005806"/>
              <a:gd name="connsiteY20" fmla="*/ 2222500 h 2673614"/>
              <a:gd name="connsiteX21" fmla="*/ 230981 w 2005806"/>
              <a:gd name="connsiteY21" fmla="*/ 2292350 h 2673614"/>
              <a:gd name="connsiteX22" fmla="*/ 256381 w 2005806"/>
              <a:gd name="connsiteY22" fmla="*/ 2362200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88118 w 2005806"/>
              <a:gd name="connsiteY19" fmla="*/ 2159000 h 2673614"/>
              <a:gd name="connsiteX20" fmla="*/ 211931 w 2005806"/>
              <a:gd name="connsiteY20" fmla="*/ 2222500 h 2673614"/>
              <a:gd name="connsiteX21" fmla="*/ 230981 w 2005806"/>
              <a:gd name="connsiteY21" fmla="*/ 2292350 h 2673614"/>
              <a:gd name="connsiteX22" fmla="*/ 256381 w 2005806"/>
              <a:gd name="connsiteY22" fmla="*/ 2362200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88118 w 2005806"/>
              <a:gd name="connsiteY19" fmla="*/ 2159000 h 2673614"/>
              <a:gd name="connsiteX20" fmla="*/ 180975 w 2005806"/>
              <a:gd name="connsiteY20" fmla="*/ 2208212 h 2673614"/>
              <a:gd name="connsiteX21" fmla="*/ 230981 w 2005806"/>
              <a:gd name="connsiteY21" fmla="*/ 2292350 h 2673614"/>
              <a:gd name="connsiteX22" fmla="*/ 256381 w 2005806"/>
              <a:gd name="connsiteY22" fmla="*/ 2362200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83355 w 2005806"/>
              <a:gd name="connsiteY19" fmla="*/ 2156618 h 2673614"/>
              <a:gd name="connsiteX20" fmla="*/ 180975 w 2005806"/>
              <a:gd name="connsiteY20" fmla="*/ 2208212 h 2673614"/>
              <a:gd name="connsiteX21" fmla="*/ 230981 w 2005806"/>
              <a:gd name="connsiteY21" fmla="*/ 2292350 h 2673614"/>
              <a:gd name="connsiteX22" fmla="*/ 256381 w 2005806"/>
              <a:gd name="connsiteY22" fmla="*/ 2362200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83355 w 2005806"/>
              <a:gd name="connsiteY19" fmla="*/ 2156618 h 2673614"/>
              <a:gd name="connsiteX20" fmla="*/ 180975 w 2005806"/>
              <a:gd name="connsiteY20" fmla="*/ 2201068 h 2673614"/>
              <a:gd name="connsiteX21" fmla="*/ 230981 w 2005806"/>
              <a:gd name="connsiteY21" fmla="*/ 2292350 h 2673614"/>
              <a:gd name="connsiteX22" fmla="*/ 256381 w 2005806"/>
              <a:gd name="connsiteY22" fmla="*/ 2362200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83355 w 2005806"/>
              <a:gd name="connsiteY19" fmla="*/ 2156618 h 2673614"/>
              <a:gd name="connsiteX20" fmla="*/ 180975 w 2005806"/>
              <a:gd name="connsiteY20" fmla="*/ 2201068 h 2673614"/>
              <a:gd name="connsiteX21" fmla="*/ 216694 w 2005806"/>
              <a:gd name="connsiteY21" fmla="*/ 2247106 h 2673614"/>
              <a:gd name="connsiteX22" fmla="*/ 256381 w 2005806"/>
              <a:gd name="connsiteY22" fmla="*/ 2362200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83355 w 2005806"/>
              <a:gd name="connsiteY19" fmla="*/ 2156618 h 2673614"/>
              <a:gd name="connsiteX20" fmla="*/ 180975 w 2005806"/>
              <a:gd name="connsiteY20" fmla="*/ 2201068 h 2673614"/>
              <a:gd name="connsiteX21" fmla="*/ 216694 w 2005806"/>
              <a:gd name="connsiteY21" fmla="*/ 2247106 h 2673614"/>
              <a:gd name="connsiteX22" fmla="*/ 249237 w 2005806"/>
              <a:gd name="connsiteY22" fmla="*/ 2364581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83355 w 2005806"/>
              <a:gd name="connsiteY19" fmla="*/ 2156618 h 2673614"/>
              <a:gd name="connsiteX20" fmla="*/ 180975 w 2005806"/>
              <a:gd name="connsiteY20" fmla="*/ 2201068 h 2673614"/>
              <a:gd name="connsiteX21" fmla="*/ 209550 w 2005806"/>
              <a:gd name="connsiteY21" fmla="*/ 2251869 h 2673614"/>
              <a:gd name="connsiteX22" fmla="*/ 249237 w 2005806"/>
              <a:gd name="connsiteY22" fmla="*/ 2364581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83355 w 2005806"/>
              <a:gd name="connsiteY19" fmla="*/ 2156618 h 2673614"/>
              <a:gd name="connsiteX20" fmla="*/ 180975 w 2005806"/>
              <a:gd name="connsiteY20" fmla="*/ 2201068 h 2673614"/>
              <a:gd name="connsiteX21" fmla="*/ 204787 w 2005806"/>
              <a:gd name="connsiteY21" fmla="*/ 2254251 h 2673614"/>
              <a:gd name="connsiteX22" fmla="*/ 249237 w 2005806"/>
              <a:gd name="connsiteY22" fmla="*/ 2364581 h 2673614"/>
              <a:gd name="connsiteX23" fmla="*/ 313531 w 2005806"/>
              <a:gd name="connsiteY23" fmla="*/ 2520950 h 2673614"/>
              <a:gd name="connsiteX24" fmla="*/ 332581 w 2005806"/>
              <a:gd name="connsiteY24" fmla="*/ 2578100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83355 w 2005806"/>
              <a:gd name="connsiteY19" fmla="*/ 2156618 h 2673614"/>
              <a:gd name="connsiteX20" fmla="*/ 180975 w 2005806"/>
              <a:gd name="connsiteY20" fmla="*/ 2201068 h 2673614"/>
              <a:gd name="connsiteX21" fmla="*/ 204787 w 2005806"/>
              <a:gd name="connsiteY21" fmla="*/ 2254251 h 2673614"/>
              <a:gd name="connsiteX22" fmla="*/ 249237 w 2005806"/>
              <a:gd name="connsiteY22" fmla="*/ 2364581 h 2673614"/>
              <a:gd name="connsiteX23" fmla="*/ 313531 w 2005806"/>
              <a:gd name="connsiteY23" fmla="*/ 2520950 h 2673614"/>
              <a:gd name="connsiteX24" fmla="*/ 332581 w 2005806"/>
              <a:gd name="connsiteY24" fmla="*/ 2570956 h 2673614"/>
              <a:gd name="connsiteX25" fmla="*/ 288131 w 2005806"/>
              <a:gd name="connsiteY25" fmla="*/ 2622550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614"/>
              <a:gd name="connsiteX1" fmla="*/ 1951831 w 2005806"/>
              <a:gd name="connsiteY1" fmla="*/ 177800 h 2673614"/>
              <a:gd name="connsiteX2" fmla="*/ 1926431 w 2005806"/>
              <a:gd name="connsiteY2" fmla="*/ 342900 h 2673614"/>
              <a:gd name="connsiteX3" fmla="*/ 1913731 w 2005806"/>
              <a:gd name="connsiteY3" fmla="*/ 488950 h 2673614"/>
              <a:gd name="connsiteX4" fmla="*/ 1853406 w 2005806"/>
              <a:gd name="connsiteY4" fmla="*/ 660400 h 2673614"/>
              <a:gd name="connsiteX5" fmla="*/ 1758156 w 2005806"/>
              <a:gd name="connsiteY5" fmla="*/ 765175 h 2673614"/>
              <a:gd name="connsiteX6" fmla="*/ 1624806 w 2005806"/>
              <a:gd name="connsiteY6" fmla="*/ 847725 h 2673614"/>
              <a:gd name="connsiteX7" fmla="*/ 1488281 w 2005806"/>
              <a:gd name="connsiteY7" fmla="*/ 923925 h 2673614"/>
              <a:gd name="connsiteX8" fmla="*/ 1294606 w 2005806"/>
              <a:gd name="connsiteY8" fmla="*/ 1035050 h 2673614"/>
              <a:gd name="connsiteX9" fmla="*/ 1056481 w 2005806"/>
              <a:gd name="connsiteY9" fmla="*/ 1174750 h 2673614"/>
              <a:gd name="connsiteX10" fmla="*/ 935831 w 2005806"/>
              <a:gd name="connsiteY10" fmla="*/ 1285875 h 2673614"/>
              <a:gd name="connsiteX11" fmla="*/ 815181 w 2005806"/>
              <a:gd name="connsiteY11" fmla="*/ 1377950 h 2673614"/>
              <a:gd name="connsiteX12" fmla="*/ 611981 w 2005806"/>
              <a:gd name="connsiteY12" fmla="*/ 1454150 h 2673614"/>
              <a:gd name="connsiteX13" fmla="*/ 357981 w 2005806"/>
              <a:gd name="connsiteY13" fmla="*/ 1565275 h 2673614"/>
              <a:gd name="connsiteX14" fmla="*/ 142081 w 2005806"/>
              <a:gd name="connsiteY14" fmla="*/ 1657350 h 2673614"/>
              <a:gd name="connsiteX15" fmla="*/ 0 w 2005806"/>
              <a:gd name="connsiteY15" fmla="*/ 1695450 h 2673614"/>
              <a:gd name="connsiteX16" fmla="*/ 42863 w 2005806"/>
              <a:gd name="connsiteY16" fmla="*/ 1800225 h 2673614"/>
              <a:gd name="connsiteX17" fmla="*/ 100806 w 2005806"/>
              <a:gd name="connsiteY17" fmla="*/ 1943100 h 2673614"/>
              <a:gd name="connsiteX18" fmla="*/ 161131 w 2005806"/>
              <a:gd name="connsiteY18" fmla="*/ 2089150 h 2673614"/>
              <a:gd name="connsiteX19" fmla="*/ 183355 w 2005806"/>
              <a:gd name="connsiteY19" fmla="*/ 2156618 h 2673614"/>
              <a:gd name="connsiteX20" fmla="*/ 180975 w 2005806"/>
              <a:gd name="connsiteY20" fmla="*/ 2201068 h 2673614"/>
              <a:gd name="connsiteX21" fmla="*/ 204787 w 2005806"/>
              <a:gd name="connsiteY21" fmla="*/ 2254251 h 2673614"/>
              <a:gd name="connsiteX22" fmla="*/ 249237 w 2005806"/>
              <a:gd name="connsiteY22" fmla="*/ 2364581 h 2673614"/>
              <a:gd name="connsiteX23" fmla="*/ 313531 w 2005806"/>
              <a:gd name="connsiteY23" fmla="*/ 2520950 h 2673614"/>
              <a:gd name="connsiteX24" fmla="*/ 332581 w 2005806"/>
              <a:gd name="connsiteY24" fmla="*/ 2570956 h 2673614"/>
              <a:gd name="connsiteX25" fmla="*/ 283369 w 2005806"/>
              <a:gd name="connsiteY25" fmla="*/ 2610644 h 2673614"/>
              <a:gd name="connsiteX26" fmla="*/ 256381 w 2005806"/>
              <a:gd name="connsiteY26" fmla="*/ 2641600 h 2673614"/>
              <a:gd name="connsiteX27" fmla="*/ 180181 w 2005806"/>
              <a:gd name="connsiteY27" fmla="*/ 2667000 h 2673614"/>
              <a:gd name="connsiteX28" fmla="*/ 148431 w 2005806"/>
              <a:gd name="connsiteY28" fmla="*/ 2673350 h 2673614"/>
              <a:gd name="connsiteX29" fmla="*/ 129381 w 2005806"/>
              <a:gd name="connsiteY29" fmla="*/ 2660650 h 2673614"/>
              <a:gd name="connsiteX30" fmla="*/ 129381 w 2005806"/>
              <a:gd name="connsiteY30" fmla="*/ 2635250 h 2673614"/>
              <a:gd name="connsiteX0" fmla="*/ 2005806 w 2005806"/>
              <a:gd name="connsiteY0" fmla="*/ 0 h 2673771"/>
              <a:gd name="connsiteX1" fmla="*/ 1951831 w 2005806"/>
              <a:gd name="connsiteY1" fmla="*/ 177800 h 2673771"/>
              <a:gd name="connsiteX2" fmla="*/ 1926431 w 2005806"/>
              <a:gd name="connsiteY2" fmla="*/ 342900 h 2673771"/>
              <a:gd name="connsiteX3" fmla="*/ 1913731 w 2005806"/>
              <a:gd name="connsiteY3" fmla="*/ 488950 h 2673771"/>
              <a:gd name="connsiteX4" fmla="*/ 1853406 w 2005806"/>
              <a:gd name="connsiteY4" fmla="*/ 660400 h 2673771"/>
              <a:gd name="connsiteX5" fmla="*/ 1758156 w 2005806"/>
              <a:gd name="connsiteY5" fmla="*/ 765175 h 2673771"/>
              <a:gd name="connsiteX6" fmla="*/ 1624806 w 2005806"/>
              <a:gd name="connsiteY6" fmla="*/ 847725 h 2673771"/>
              <a:gd name="connsiteX7" fmla="*/ 1488281 w 2005806"/>
              <a:gd name="connsiteY7" fmla="*/ 923925 h 2673771"/>
              <a:gd name="connsiteX8" fmla="*/ 1294606 w 2005806"/>
              <a:gd name="connsiteY8" fmla="*/ 1035050 h 2673771"/>
              <a:gd name="connsiteX9" fmla="*/ 1056481 w 2005806"/>
              <a:gd name="connsiteY9" fmla="*/ 1174750 h 2673771"/>
              <a:gd name="connsiteX10" fmla="*/ 935831 w 2005806"/>
              <a:gd name="connsiteY10" fmla="*/ 1285875 h 2673771"/>
              <a:gd name="connsiteX11" fmla="*/ 815181 w 2005806"/>
              <a:gd name="connsiteY11" fmla="*/ 1377950 h 2673771"/>
              <a:gd name="connsiteX12" fmla="*/ 611981 w 2005806"/>
              <a:gd name="connsiteY12" fmla="*/ 1454150 h 2673771"/>
              <a:gd name="connsiteX13" fmla="*/ 357981 w 2005806"/>
              <a:gd name="connsiteY13" fmla="*/ 1565275 h 2673771"/>
              <a:gd name="connsiteX14" fmla="*/ 142081 w 2005806"/>
              <a:gd name="connsiteY14" fmla="*/ 1657350 h 2673771"/>
              <a:gd name="connsiteX15" fmla="*/ 0 w 2005806"/>
              <a:gd name="connsiteY15" fmla="*/ 1695450 h 2673771"/>
              <a:gd name="connsiteX16" fmla="*/ 42863 w 2005806"/>
              <a:gd name="connsiteY16" fmla="*/ 1800225 h 2673771"/>
              <a:gd name="connsiteX17" fmla="*/ 100806 w 2005806"/>
              <a:gd name="connsiteY17" fmla="*/ 1943100 h 2673771"/>
              <a:gd name="connsiteX18" fmla="*/ 161131 w 2005806"/>
              <a:gd name="connsiteY18" fmla="*/ 2089150 h 2673771"/>
              <a:gd name="connsiteX19" fmla="*/ 183355 w 2005806"/>
              <a:gd name="connsiteY19" fmla="*/ 2156618 h 2673771"/>
              <a:gd name="connsiteX20" fmla="*/ 180975 w 2005806"/>
              <a:gd name="connsiteY20" fmla="*/ 2201068 h 2673771"/>
              <a:gd name="connsiteX21" fmla="*/ 204787 w 2005806"/>
              <a:gd name="connsiteY21" fmla="*/ 2254251 h 2673771"/>
              <a:gd name="connsiteX22" fmla="*/ 249237 w 2005806"/>
              <a:gd name="connsiteY22" fmla="*/ 2364581 h 2673771"/>
              <a:gd name="connsiteX23" fmla="*/ 313531 w 2005806"/>
              <a:gd name="connsiteY23" fmla="*/ 2520950 h 2673771"/>
              <a:gd name="connsiteX24" fmla="*/ 332581 w 2005806"/>
              <a:gd name="connsiteY24" fmla="*/ 2570956 h 2673771"/>
              <a:gd name="connsiteX25" fmla="*/ 283369 w 2005806"/>
              <a:gd name="connsiteY25" fmla="*/ 2610644 h 2673771"/>
              <a:gd name="connsiteX26" fmla="*/ 244475 w 2005806"/>
              <a:gd name="connsiteY26" fmla="*/ 2632075 h 2673771"/>
              <a:gd name="connsiteX27" fmla="*/ 180181 w 2005806"/>
              <a:gd name="connsiteY27" fmla="*/ 2667000 h 2673771"/>
              <a:gd name="connsiteX28" fmla="*/ 148431 w 2005806"/>
              <a:gd name="connsiteY28" fmla="*/ 2673350 h 2673771"/>
              <a:gd name="connsiteX29" fmla="*/ 129381 w 2005806"/>
              <a:gd name="connsiteY29" fmla="*/ 2660650 h 2673771"/>
              <a:gd name="connsiteX30" fmla="*/ 129381 w 2005806"/>
              <a:gd name="connsiteY30" fmla="*/ 2635250 h 2673771"/>
              <a:gd name="connsiteX0" fmla="*/ 2005806 w 2005806"/>
              <a:gd name="connsiteY0" fmla="*/ 0 h 2673361"/>
              <a:gd name="connsiteX1" fmla="*/ 1951831 w 2005806"/>
              <a:gd name="connsiteY1" fmla="*/ 177800 h 2673361"/>
              <a:gd name="connsiteX2" fmla="*/ 1926431 w 2005806"/>
              <a:gd name="connsiteY2" fmla="*/ 342900 h 2673361"/>
              <a:gd name="connsiteX3" fmla="*/ 1913731 w 2005806"/>
              <a:gd name="connsiteY3" fmla="*/ 488950 h 2673361"/>
              <a:gd name="connsiteX4" fmla="*/ 1853406 w 2005806"/>
              <a:gd name="connsiteY4" fmla="*/ 660400 h 2673361"/>
              <a:gd name="connsiteX5" fmla="*/ 1758156 w 2005806"/>
              <a:gd name="connsiteY5" fmla="*/ 765175 h 2673361"/>
              <a:gd name="connsiteX6" fmla="*/ 1624806 w 2005806"/>
              <a:gd name="connsiteY6" fmla="*/ 847725 h 2673361"/>
              <a:gd name="connsiteX7" fmla="*/ 1488281 w 2005806"/>
              <a:gd name="connsiteY7" fmla="*/ 923925 h 2673361"/>
              <a:gd name="connsiteX8" fmla="*/ 1294606 w 2005806"/>
              <a:gd name="connsiteY8" fmla="*/ 1035050 h 2673361"/>
              <a:gd name="connsiteX9" fmla="*/ 1056481 w 2005806"/>
              <a:gd name="connsiteY9" fmla="*/ 1174750 h 2673361"/>
              <a:gd name="connsiteX10" fmla="*/ 935831 w 2005806"/>
              <a:gd name="connsiteY10" fmla="*/ 1285875 h 2673361"/>
              <a:gd name="connsiteX11" fmla="*/ 815181 w 2005806"/>
              <a:gd name="connsiteY11" fmla="*/ 1377950 h 2673361"/>
              <a:gd name="connsiteX12" fmla="*/ 611981 w 2005806"/>
              <a:gd name="connsiteY12" fmla="*/ 1454150 h 2673361"/>
              <a:gd name="connsiteX13" fmla="*/ 357981 w 2005806"/>
              <a:gd name="connsiteY13" fmla="*/ 1565275 h 2673361"/>
              <a:gd name="connsiteX14" fmla="*/ 142081 w 2005806"/>
              <a:gd name="connsiteY14" fmla="*/ 1657350 h 2673361"/>
              <a:gd name="connsiteX15" fmla="*/ 0 w 2005806"/>
              <a:gd name="connsiteY15" fmla="*/ 1695450 h 2673361"/>
              <a:gd name="connsiteX16" fmla="*/ 42863 w 2005806"/>
              <a:gd name="connsiteY16" fmla="*/ 1800225 h 2673361"/>
              <a:gd name="connsiteX17" fmla="*/ 100806 w 2005806"/>
              <a:gd name="connsiteY17" fmla="*/ 1943100 h 2673361"/>
              <a:gd name="connsiteX18" fmla="*/ 161131 w 2005806"/>
              <a:gd name="connsiteY18" fmla="*/ 2089150 h 2673361"/>
              <a:gd name="connsiteX19" fmla="*/ 183355 w 2005806"/>
              <a:gd name="connsiteY19" fmla="*/ 2156618 h 2673361"/>
              <a:gd name="connsiteX20" fmla="*/ 180975 w 2005806"/>
              <a:gd name="connsiteY20" fmla="*/ 2201068 h 2673361"/>
              <a:gd name="connsiteX21" fmla="*/ 204787 w 2005806"/>
              <a:gd name="connsiteY21" fmla="*/ 2254251 h 2673361"/>
              <a:gd name="connsiteX22" fmla="*/ 249237 w 2005806"/>
              <a:gd name="connsiteY22" fmla="*/ 2364581 h 2673361"/>
              <a:gd name="connsiteX23" fmla="*/ 313531 w 2005806"/>
              <a:gd name="connsiteY23" fmla="*/ 2520950 h 2673361"/>
              <a:gd name="connsiteX24" fmla="*/ 332581 w 2005806"/>
              <a:gd name="connsiteY24" fmla="*/ 2570956 h 2673361"/>
              <a:gd name="connsiteX25" fmla="*/ 283369 w 2005806"/>
              <a:gd name="connsiteY25" fmla="*/ 2610644 h 2673361"/>
              <a:gd name="connsiteX26" fmla="*/ 244475 w 2005806"/>
              <a:gd name="connsiteY26" fmla="*/ 2632075 h 2673361"/>
              <a:gd name="connsiteX27" fmla="*/ 177800 w 2005806"/>
              <a:gd name="connsiteY27" fmla="*/ 2662237 h 2673361"/>
              <a:gd name="connsiteX28" fmla="*/ 148431 w 2005806"/>
              <a:gd name="connsiteY28" fmla="*/ 2673350 h 2673361"/>
              <a:gd name="connsiteX29" fmla="*/ 129381 w 2005806"/>
              <a:gd name="connsiteY29" fmla="*/ 2660650 h 2673361"/>
              <a:gd name="connsiteX30" fmla="*/ 129381 w 2005806"/>
              <a:gd name="connsiteY30" fmla="*/ 2635250 h 2673361"/>
              <a:gd name="connsiteX0" fmla="*/ 2005806 w 2005806"/>
              <a:gd name="connsiteY0" fmla="*/ 0 h 2673361"/>
              <a:gd name="connsiteX1" fmla="*/ 1951831 w 2005806"/>
              <a:gd name="connsiteY1" fmla="*/ 177800 h 2673361"/>
              <a:gd name="connsiteX2" fmla="*/ 1926431 w 2005806"/>
              <a:gd name="connsiteY2" fmla="*/ 342900 h 2673361"/>
              <a:gd name="connsiteX3" fmla="*/ 1913731 w 2005806"/>
              <a:gd name="connsiteY3" fmla="*/ 488950 h 2673361"/>
              <a:gd name="connsiteX4" fmla="*/ 1853406 w 2005806"/>
              <a:gd name="connsiteY4" fmla="*/ 660400 h 2673361"/>
              <a:gd name="connsiteX5" fmla="*/ 1758156 w 2005806"/>
              <a:gd name="connsiteY5" fmla="*/ 765175 h 2673361"/>
              <a:gd name="connsiteX6" fmla="*/ 1624806 w 2005806"/>
              <a:gd name="connsiteY6" fmla="*/ 847725 h 2673361"/>
              <a:gd name="connsiteX7" fmla="*/ 1488281 w 2005806"/>
              <a:gd name="connsiteY7" fmla="*/ 923925 h 2673361"/>
              <a:gd name="connsiteX8" fmla="*/ 1294606 w 2005806"/>
              <a:gd name="connsiteY8" fmla="*/ 1035050 h 2673361"/>
              <a:gd name="connsiteX9" fmla="*/ 1056481 w 2005806"/>
              <a:gd name="connsiteY9" fmla="*/ 1174750 h 2673361"/>
              <a:gd name="connsiteX10" fmla="*/ 935831 w 2005806"/>
              <a:gd name="connsiteY10" fmla="*/ 1285875 h 2673361"/>
              <a:gd name="connsiteX11" fmla="*/ 815181 w 2005806"/>
              <a:gd name="connsiteY11" fmla="*/ 1377950 h 2673361"/>
              <a:gd name="connsiteX12" fmla="*/ 611981 w 2005806"/>
              <a:gd name="connsiteY12" fmla="*/ 1454150 h 2673361"/>
              <a:gd name="connsiteX13" fmla="*/ 357981 w 2005806"/>
              <a:gd name="connsiteY13" fmla="*/ 1565275 h 2673361"/>
              <a:gd name="connsiteX14" fmla="*/ 142081 w 2005806"/>
              <a:gd name="connsiteY14" fmla="*/ 1657350 h 2673361"/>
              <a:gd name="connsiteX15" fmla="*/ 0 w 2005806"/>
              <a:gd name="connsiteY15" fmla="*/ 1695450 h 2673361"/>
              <a:gd name="connsiteX16" fmla="*/ 42863 w 2005806"/>
              <a:gd name="connsiteY16" fmla="*/ 1800225 h 2673361"/>
              <a:gd name="connsiteX17" fmla="*/ 100806 w 2005806"/>
              <a:gd name="connsiteY17" fmla="*/ 1943100 h 2673361"/>
              <a:gd name="connsiteX18" fmla="*/ 161131 w 2005806"/>
              <a:gd name="connsiteY18" fmla="*/ 2089150 h 2673361"/>
              <a:gd name="connsiteX19" fmla="*/ 183355 w 2005806"/>
              <a:gd name="connsiteY19" fmla="*/ 2156618 h 2673361"/>
              <a:gd name="connsiteX20" fmla="*/ 180975 w 2005806"/>
              <a:gd name="connsiteY20" fmla="*/ 2201068 h 2673361"/>
              <a:gd name="connsiteX21" fmla="*/ 204787 w 2005806"/>
              <a:gd name="connsiteY21" fmla="*/ 2254251 h 2673361"/>
              <a:gd name="connsiteX22" fmla="*/ 249237 w 2005806"/>
              <a:gd name="connsiteY22" fmla="*/ 2364581 h 2673361"/>
              <a:gd name="connsiteX23" fmla="*/ 313531 w 2005806"/>
              <a:gd name="connsiteY23" fmla="*/ 2520950 h 2673361"/>
              <a:gd name="connsiteX24" fmla="*/ 332581 w 2005806"/>
              <a:gd name="connsiteY24" fmla="*/ 2570956 h 2673361"/>
              <a:gd name="connsiteX25" fmla="*/ 283369 w 2005806"/>
              <a:gd name="connsiteY25" fmla="*/ 2610644 h 2673361"/>
              <a:gd name="connsiteX26" fmla="*/ 244475 w 2005806"/>
              <a:gd name="connsiteY26" fmla="*/ 2632075 h 2673361"/>
              <a:gd name="connsiteX27" fmla="*/ 177800 w 2005806"/>
              <a:gd name="connsiteY27" fmla="*/ 2662237 h 2673361"/>
              <a:gd name="connsiteX28" fmla="*/ 148431 w 2005806"/>
              <a:gd name="connsiteY28" fmla="*/ 2673350 h 2673361"/>
              <a:gd name="connsiteX29" fmla="*/ 129381 w 2005806"/>
              <a:gd name="connsiteY29" fmla="*/ 2660650 h 2673361"/>
              <a:gd name="connsiteX30" fmla="*/ 129381 w 2005806"/>
              <a:gd name="connsiteY30" fmla="*/ 2635250 h 2673361"/>
              <a:gd name="connsiteX0" fmla="*/ 2005806 w 2005806"/>
              <a:gd name="connsiteY0" fmla="*/ 0 h 2673361"/>
              <a:gd name="connsiteX1" fmla="*/ 1951831 w 2005806"/>
              <a:gd name="connsiteY1" fmla="*/ 177800 h 2673361"/>
              <a:gd name="connsiteX2" fmla="*/ 1926431 w 2005806"/>
              <a:gd name="connsiteY2" fmla="*/ 342900 h 2673361"/>
              <a:gd name="connsiteX3" fmla="*/ 1913731 w 2005806"/>
              <a:gd name="connsiteY3" fmla="*/ 488950 h 2673361"/>
              <a:gd name="connsiteX4" fmla="*/ 1853406 w 2005806"/>
              <a:gd name="connsiteY4" fmla="*/ 660400 h 2673361"/>
              <a:gd name="connsiteX5" fmla="*/ 1758156 w 2005806"/>
              <a:gd name="connsiteY5" fmla="*/ 765175 h 2673361"/>
              <a:gd name="connsiteX6" fmla="*/ 1624806 w 2005806"/>
              <a:gd name="connsiteY6" fmla="*/ 847725 h 2673361"/>
              <a:gd name="connsiteX7" fmla="*/ 1488281 w 2005806"/>
              <a:gd name="connsiteY7" fmla="*/ 923925 h 2673361"/>
              <a:gd name="connsiteX8" fmla="*/ 1294606 w 2005806"/>
              <a:gd name="connsiteY8" fmla="*/ 1035050 h 2673361"/>
              <a:gd name="connsiteX9" fmla="*/ 1056481 w 2005806"/>
              <a:gd name="connsiteY9" fmla="*/ 1174750 h 2673361"/>
              <a:gd name="connsiteX10" fmla="*/ 935831 w 2005806"/>
              <a:gd name="connsiteY10" fmla="*/ 1285875 h 2673361"/>
              <a:gd name="connsiteX11" fmla="*/ 815181 w 2005806"/>
              <a:gd name="connsiteY11" fmla="*/ 1377950 h 2673361"/>
              <a:gd name="connsiteX12" fmla="*/ 611981 w 2005806"/>
              <a:gd name="connsiteY12" fmla="*/ 1454150 h 2673361"/>
              <a:gd name="connsiteX13" fmla="*/ 357981 w 2005806"/>
              <a:gd name="connsiteY13" fmla="*/ 1565275 h 2673361"/>
              <a:gd name="connsiteX14" fmla="*/ 142081 w 2005806"/>
              <a:gd name="connsiteY14" fmla="*/ 1657350 h 2673361"/>
              <a:gd name="connsiteX15" fmla="*/ 0 w 2005806"/>
              <a:gd name="connsiteY15" fmla="*/ 1695450 h 2673361"/>
              <a:gd name="connsiteX16" fmla="*/ 42863 w 2005806"/>
              <a:gd name="connsiteY16" fmla="*/ 1800225 h 2673361"/>
              <a:gd name="connsiteX17" fmla="*/ 100806 w 2005806"/>
              <a:gd name="connsiteY17" fmla="*/ 1943100 h 2673361"/>
              <a:gd name="connsiteX18" fmla="*/ 161131 w 2005806"/>
              <a:gd name="connsiteY18" fmla="*/ 2089150 h 2673361"/>
              <a:gd name="connsiteX19" fmla="*/ 183355 w 2005806"/>
              <a:gd name="connsiteY19" fmla="*/ 2156618 h 2673361"/>
              <a:gd name="connsiteX20" fmla="*/ 180975 w 2005806"/>
              <a:gd name="connsiteY20" fmla="*/ 2201068 h 2673361"/>
              <a:gd name="connsiteX21" fmla="*/ 204787 w 2005806"/>
              <a:gd name="connsiteY21" fmla="*/ 2254251 h 2673361"/>
              <a:gd name="connsiteX22" fmla="*/ 249237 w 2005806"/>
              <a:gd name="connsiteY22" fmla="*/ 2364581 h 2673361"/>
              <a:gd name="connsiteX23" fmla="*/ 313531 w 2005806"/>
              <a:gd name="connsiteY23" fmla="*/ 2520950 h 2673361"/>
              <a:gd name="connsiteX24" fmla="*/ 332581 w 2005806"/>
              <a:gd name="connsiteY24" fmla="*/ 2570956 h 2673361"/>
              <a:gd name="connsiteX25" fmla="*/ 244475 w 2005806"/>
              <a:gd name="connsiteY25" fmla="*/ 2632075 h 2673361"/>
              <a:gd name="connsiteX26" fmla="*/ 177800 w 2005806"/>
              <a:gd name="connsiteY26" fmla="*/ 2662237 h 2673361"/>
              <a:gd name="connsiteX27" fmla="*/ 148431 w 2005806"/>
              <a:gd name="connsiteY27" fmla="*/ 2673350 h 2673361"/>
              <a:gd name="connsiteX28" fmla="*/ 129381 w 2005806"/>
              <a:gd name="connsiteY28" fmla="*/ 2660650 h 2673361"/>
              <a:gd name="connsiteX29" fmla="*/ 129381 w 2005806"/>
              <a:gd name="connsiteY29" fmla="*/ 2635250 h 2673361"/>
              <a:gd name="connsiteX0" fmla="*/ 2005806 w 2005806"/>
              <a:gd name="connsiteY0" fmla="*/ 0 h 2673364"/>
              <a:gd name="connsiteX1" fmla="*/ 1951831 w 2005806"/>
              <a:gd name="connsiteY1" fmla="*/ 177800 h 2673364"/>
              <a:gd name="connsiteX2" fmla="*/ 1926431 w 2005806"/>
              <a:gd name="connsiteY2" fmla="*/ 342900 h 2673364"/>
              <a:gd name="connsiteX3" fmla="*/ 1913731 w 2005806"/>
              <a:gd name="connsiteY3" fmla="*/ 488950 h 2673364"/>
              <a:gd name="connsiteX4" fmla="*/ 1853406 w 2005806"/>
              <a:gd name="connsiteY4" fmla="*/ 660400 h 2673364"/>
              <a:gd name="connsiteX5" fmla="*/ 1758156 w 2005806"/>
              <a:gd name="connsiteY5" fmla="*/ 765175 h 2673364"/>
              <a:gd name="connsiteX6" fmla="*/ 1624806 w 2005806"/>
              <a:gd name="connsiteY6" fmla="*/ 847725 h 2673364"/>
              <a:gd name="connsiteX7" fmla="*/ 1488281 w 2005806"/>
              <a:gd name="connsiteY7" fmla="*/ 923925 h 2673364"/>
              <a:gd name="connsiteX8" fmla="*/ 1294606 w 2005806"/>
              <a:gd name="connsiteY8" fmla="*/ 1035050 h 2673364"/>
              <a:gd name="connsiteX9" fmla="*/ 1056481 w 2005806"/>
              <a:gd name="connsiteY9" fmla="*/ 1174750 h 2673364"/>
              <a:gd name="connsiteX10" fmla="*/ 935831 w 2005806"/>
              <a:gd name="connsiteY10" fmla="*/ 1285875 h 2673364"/>
              <a:gd name="connsiteX11" fmla="*/ 815181 w 2005806"/>
              <a:gd name="connsiteY11" fmla="*/ 1377950 h 2673364"/>
              <a:gd name="connsiteX12" fmla="*/ 611981 w 2005806"/>
              <a:gd name="connsiteY12" fmla="*/ 1454150 h 2673364"/>
              <a:gd name="connsiteX13" fmla="*/ 357981 w 2005806"/>
              <a:gd name="connsiteY13" fmla="*/ 1565275 h 2673364"/>
              <a:gd name="connsiteX14" fmla="*/ 142081 w 2005806"/>
              <a:gd name="connsiteY14" fmla="*/ 1657350 h 2673364"/>
              <a:gd name="connsiteX15" fmla="*/ 0 w 2005806"/>
              <a:gd name="connsiteY15" fmla="*/ 1695450 h 2673364"/>
              <a:gd name="connsiteX16" fmla="*/ 42863 w 2005806"/>
              <a:gd name="connsiteY16" fmla="*/ 1800225 h 2673364"/>
              <a:gd name="connsiteX17" fmla="*/ 100806 w 2005806"/>
              <a:gd name="connsiteY17" fmla="*/ 1943100 h 2673364"/>
              <a:gd name="connsiteX18" fmla="*/ 161131 w 2005806"/>
              <a:gd name="connsiteY18" fmla="*/ 2089150 h 2673364"/>
              <a:gd name="connsiteX19" fmla="*/ 183355 w 2005806"/>
              <a:gd name="connsiteY19" fmla="*/ 2156618 h 2673364"/>
              <a:gd name="connsiteX20" fmla="*/ 180975 w 2005806"/>
              <a:gd name="connsiteY20" fmla="*/ 2201068 h 2673364"/>
              <a:gd name="connsiteX21" fmla="*/ 204787 w 2005806"/>
              <a:gd name="connsiteY21" fmla="*/ 2254251 h 2673364"/>
              <a:gd name="connsiteX22" fmla="*/ 249237 w 2005806"/>
              <a:gd name="connsiteY22" fmla="*/ 2364581 h 2673364"/>
              <a:gd name="connsiteX23" fmla="*/ 313531 w 2005806"/>
              <a:gd name="connsiteY23" fmla="*/ 2520950 h 2673364"/>
              <a:gd name="connsiteX24" fmla="*/ 332581 w 2005806"/>
              <a:gd name="connsiteY24" fmla="*/ 2570956 h 2673364"/>
              <a:gd name="connsiteX25" fmla="*/ 244475 w 2005806"/>
              <a:gd name="connsiteY25" fmla="*/ 2624931 h 2673364"/>
              <a:gd name="connsiteX26" fmla="*/ 177800 w 2005806"/>
              <a:gd name="connsiteY26" fmla="*/ 2662237 h 2673364"/>
              <a:gd name="connsiteX27" fmla="*/ 148431 w 2005806"/>
              <a:gd name="connsiteY27" fmla="*/ 2673350 h 2673364"/>
              <a:gd name="connsiteX28" fmla="*/ 129381 w 2005806"/>
              <a:gd name="connsiteY28" fmla="*/ 2660650 h 2673364"/>
              <a:gd name="connsiteX29" fmla="*/ 129381 w 2005806"/>
              <a:gd name="connsiteY29" fmla="*/ 2635250 h 2673364"/>
              <a:gd name="connsiteX0" fmla="*/ 2005806 w 2005806"/>
              <a:gd name="connsiteY0" fmla="*/ 0 h 2673364"/>
              <a:gd name="connsiteX1" fmla="*/ 1951831 w 2005806"/>
              <a:gd name="connsiteY1" fmla="*/ 177800 h 2673364"/>
              <a:gd name="connsiteX2" fmla="*/ 1926431 w 2005806"/>
              <a:gd name="connsiteY2" fmla="*/ 342900 h 2673364"/>
              <a:gd name="connsiteX3" fmla="*/ 1913731 w 2005806"/>
              <a:gd name="connsiteY3" fmla="*/ 488950 h 2673364"/>
              <a:gd name="connsiteX4" fmla="*/ 1853406 w 2005806"/>
              <a:gd name="connsiteY4" fmla="*/ 660400 h 2673364"/>
              <a:gd name="connsiteX5" fmla="*/ 1758156 w 2005806"/>
              <a:gd name="connsiteY5" fmla="*/ 765175 h 2673364"/>
              <a:gd name="connsiteX6" fmla="*/ 1624806 w 2005806"/>
              <a:gd name="connsiteY6" fmla="*/ 847725 h 2673364"/>
              <a:gd name="connsiteX7" fmla="*/ 1488281 w 2005806"/>
              <a:gd name="connsiteY7" fmla="*/ 923925 h 2673364"/>
              <a:gd name="connsiteX8" fmla="*/ 1294606 w 2005806"/>
              <a:gd name="connsiteY8" fmla="*/ 1035050 h 2673364"/>
              <a:gd name="connsiteX9" fmla="*/ 1056481 w 2005806"/>
              <a:gd name="connsiteY9" fmla="*/ 1174750 h 2673364"/>
              <a:gd name="connsiteX10" fmla="*/ 935831 w 2005806"/>
              <a:gd name="connsiteY10" fmla="*/ 1285875 h 2673364"/>
              <a:gd name="connsiteX11" fmla="*/ 815181 w 2005806"/>
              <a:gd name="connsiteY11" fmla="*/ 1377950 h 2673364"/>
              <a:gd name="connsiteX12" fmla="*/ 611981 w 2005806"/>
              <a:gd name="connsiteY12" fmla="*/ 1454150 h 2673364"/>
              <a:gd name="connsiteX13" fmla="*/ 357981 w 2005806"/>
              <a:gd name="connsiteY13" fmla="*/ 1565275 h 2673364"/>
              <a:gd name="connsiteX14" fmla="*/ 142081 w 2005806"/>
              <a:gd name="connsiteY14" fmla="*/ 1657350 h 2673364"/>
              <a:gd name="connsiteX15" fmla="*/ 0 w 2005806"/>
              <a:gd name="connsiteY15" fmla="*/ 1695450 h 2673364"/>
              <a:gd name="connsiteX16" fmla="*/ 42863 w 2005806"/>
              <a:gd name="connsiteY16" fmla="*/ 1800225 h 2673364"/>
              <a:gd name="connsiteX17" fmla="*/ 100806 w 2005806"/>
              <a:gd name="connsiteY17" fmla="*/ 1943100 h 2673364"/>
              <a:gd name="connsiteX18" fmla="*/ 161131 w 2005806"/>
              <a:gd name="connsiteY18" fmla="*/ 2089150 h 2673364"/>
              <a:gd name="connsiteX19" fmla="*/ 183355 w 2005806"/>
              <a:gd name="connsiteY19" fmla="*/ 2156618 h 2673364"/>
              <a:gd name="connsiteX20" fmla="*/ 180975 w 2005806"/>
              <a:gd name="connsiteY20" fmla="*/ 2201068 h 2673364"/>
              <a:gd name="connsiteX21" fmla="*/ 204787 w 2005806"/>
              <a:gd name="connsiteY21" fmla="*/ 2254251 h 2673364"/>
              <a:gd name="connsiteX22" fmla="*/ 249237 w 2005806"/>
              <a:gd name="connsiteY22" fmla="*/ 2364581 h 2673364"/>
              <a:gd name="connsiteX23" fmla="*/ 313531 w 2005806"/>
              <a:gd name="connsiteY23" fmla="*/ 2520950 h 2673364"/>
              <a:gd name="connsiteX24" fmla="*/ 332581 w 2005806"/>
              <a:gd name="connsiteY24" fmla="*/ 2570956 h 2673364"/>
              <a:gd name="connsiteX25" fmla="*/ 244475 w 2005806"/>
              <a:gd name="connsiteY25" fmla="*/ 2624931 h 2673364"/>
              <a:gd name="connsiteX26" fmla="*/ 177800 w 2005806"/>
              <a:gd name="connsiteY26" fmla="*/ 2662237 h 2673364"/>
              <a:gd name="connsiteX27" fmla="*/ 148431 w 2005806"/>
              <a:gd name="connsiteY27" fmla="*/ 2673350 h 2673364"/>
              <a:gd name="connsiteX28" fmla="*/ 129381 w 2005806"/>
              <a:gd name="connsiteY28" fmla="*/ 2660650 h 2673364"/>
              <a:gd name="connsiteX29" fmla="*/ 129381 w 2005806"/>
              <a:gd name="connsiteY29" fmla="*/ 2635250 h 267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05806" h="2673364">
                <a:moveTo>
                  <a:pt x="2005806" y="0"/>
                </a:moveTo>
                <a:cubicBezTo>
                  <a:pt x="1980935" y="52916"/>
                  <a:pt x="1965060" y="120650"/>
                  <a:pt x="1951831" y="177800"/>
                </a:cubicBezTo>
                <a:cubicBezTo>
                  <a:pt x="1938602" y="234950"/>
                  <a:pt x="1932781" y="291042"/>
                  <a:pt x="1926431" y="342900"/>
                </a:cubicBezTo>
                <a:cubicBezTo>
                  <a:pt x="1920081" y="394758"/>
                  <a:pt x="1925902" y="436033"/>
                  <a:pt x="1913731" y="488950"/>
                </a:cubicBezTo>
                <a:cubicBezTo>
                  <a:pt x="1901560" y="541867"/>
                  <a:pt x="1879335" y="614363"/>
                  <a:pt x="1853406" y="660400"/>
                </a:cubicBezTo>
                <a:cubicBezTo>
                  <a:pt x="1827477" y="706438"/>
                  <a:pt x="1796256" y="733954"/>
                  <a:pt x="1758156" y="765175"/>
                </a:cubicBezTo>
                <a:cubicBezTo>
                  <a:pt x="1720056" y="796396"/>
                  <a:pt x="1669785" y="821267"/>
                  <a:pt x="1624806" y="847725"/>
                </a:cubicBezTo>
                <a:cubicBezTo>
                  <a:pt x="1579827" y="874183"/>
                  <a:pt x="1543314" y="892704"/>
                  <a:pt x="1488281" y="923925"/>
                </a:cubicBezTo>
                <a:lnTo>
                  <a:pt x="1294606" y="1035050"/>
                </a:lnTo>
                <a:cubicBezTo>
                  <a:pt x="1222639" y="1076854"/>
                  <a:pt x="1116277" y="1132946"/>
                  <a:pt x="1056481" y="1174750"/>
                </a:cubicBezTo>
                <a:cubicBezTo>
                  <a:pt x="996685" y="1216554"/>
                  <a:pt x="976048" y="1252008"/>
                  <a:pt x="935831" y="1285875"/>
                </a:cubicBezTo>
                <a:cubicBezTo>
                  <a:pt x="895614" y="1319742"/>
                  <a:pt x="869156" y="1349904"/>
                  <a:pt x="815181" y="1377950"/>
                </a:cubicBezTo>
                <a:cubicBezTo>
                  <a:pt x="761206" y="1405996"/>
                  <a:pt x="688181" y="1422929"/>
                  <a:pt x="611981" y="1454150"/>
                </a:cubicBezTo>
                <a:cubicBezTo>
                  <a:pt x="535781" y="1485371"/>
                  <a:pt x="436298" y="1531408"/>
                  <a:pt x="357981" y="1565275"/>
                </a:cubicBezTo>
                <a:cubicBezTo>
                  <a:pt x="279664" y="1599142"/>
                  <a:pt x="201744" y="1635654"/>
                  <a:pt x="142081" y="1657350"/>
                </a:cubicBezTo>
                <a:cubicBezTo>
                  <a:pt x="82418" y="1679046"/>
                  <a:pt x="131763" y="1663171"/>
                  <a:pt x="0" y="1695450"/>
                </a:cubicBezTo>
                <a:cubicBezTo>
                  <a:pt x="44450" y="1806310"/>
                  <a:pt x="26062" y="1758950"/>
                  <a:pt x="42863" y="1800225"/>
                </a:cubicBezTo>
                <a:cubicBezTo>
                  <a:pt x="59664" y="1841500"/>
                  <a:pt x="81095" y="1894946"/>
                  <a:pt x="100806" y="1943100"/>
                </a:cubicBezTo>
                <a:cubicBezTo>
                  <a:pt x="120517" y="1991254"/>
                  <a:pt x="147373" y="2053564"/>
                  <a:pt x="161131" y="2089150"/>
                </a:cubicBezTo>
                <a:cubicBezTo>
                  <a:pt x="174889" y="2124736"/>
                  <a:pt x="180048" y="2137965"/>
                  <a:pt x="183355" y="2156618"/>
                </a:cubicBezTo>
                <a:cubicBezTo>
                  <a:pt x="186662" y="2175271"/>
                  <a:pt x="177403" y="2184796"/>
                  <a:pt x="180975" y="2201068"/>
                </a:cubicBezTo>
                <a:cubicBezTo>
                  <a:pt x="184547" y="2217340"/>
                  <a:pt x="193410" y="2226999"/>
                  <a:pt x="204787" y="2254251"/>
                </a:cubicBezTo>
                <a:cubicBezTo>
                  <a:pt x="216164" y="2281503"/>
                  <a:pt x="231113" y="2320131"/>
                  <a:pt x="249237" y="2364581"/>
                </a:cubicBezTo>
                <a:cubicBezTo>
                  <a:pt x="267361" y="2409031"/>
                  <a:pt x="299640" y="2486554"/>
                  <a:pt x="313531" y="2520950"/>
                </a:cubicBezTo>
                <a:cubicBezTo>
                  <a:pt x="327422" y="2555346"/>
                  <a:pt x="336946" y="2556008"/>
                  <a:pt x="332581" y="2570956"/>
                </a:cubicBezTo>
                <a:cubicBezTo>
                  <a:pt x="328216" y="2585904"/>
                  <a:pt x="270272" y="2609718"/>
                  <a:pt x="244475" y="2624931"/>
                </a:cubicBezTo>
                <a:cubicBezTo>
                  <a:pt x="218678" y="2640144"/>
                  <a:pt x="193807" y="2654167"/>
                  <a:pt x="177800" y="2662237"/>
                </a:cubicBezTo>
                <a:cubicBezTo>
                  <a:pt x="161793" y="2670307"/>
                  <a:pt x="156501" y="2673614"/>
                  <a:pt x="148431" y="2673350"/>
                </a:cubicBezTo>
                <a:cubicBezTo>
                  <a:pt x="140361" y="2673086"/>
                  <a:pt x="132556" y="2667000"/>
                  <a:pt x="129381" y="2660650"/>
                </a:cubicBezTo>
                <a:cubicBezTo>
                  <a:pt x="126206" y="2654300"/>
                  <a:pt x="129381" y="2635250"/>
                  <a:pt x="129381" y="2635250"/>
                </a:cubicBez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7575908" y="998969"/>
            <a:ext cx="2863850" cy="2699823"/>
          </a:xfrm>
          <a:prstGeom prst="roundRect">
            <a:avLst>
              <a:gd name="adj" fmla="val 7185"/>
            </a:avLst>
          </a:prstGeom>
          <a:solidFill>
            <a:schemeClr val="bg1"/>
          </a:solidFill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92D050"/>
                </a:solidFill>
              </a:rPr>
              <a:t>Si vous venez de Paris (A11)</a:t>
            </a:r>
            <a:endParaRPr lang="fr-FR" sz="1100" dirty="0">
              <a:solidFill>
                <a:srgbClr val="92D050"/>
              </a:solidFill>
            </a:endParaRP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Prenez la sortie 14 vers Tiercé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Restez à gauche à l'embranchement, puis suivre A87/Niort/La Roche-sur-Yon/Cholet/Poitiers durant environ 5,5km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Prenez la sortie 18b vers Angers-Sud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Continuez tout droit pendant environ 1,6km puis tournez à gauche au 5</a:t>
            </a:r>
            <a:r>
              <a:rPr lang="fr-FR" sz="1100" baseline="30000" dirty="0">
                <a:solidFill>
                  <a:schemeClr val="tx1"/>
                </a:solidFill>
              </a:rPr>
              <a:t>ème</a:t>
            </a:r>
            <a:r>
              <a:rPr lang="fr-FR" sz="1100" dirty="0">
                <a:solidFill>
                  <a:schemeClr val="tx1"/>
                </a:solidFill>
              </a:rPr>
              <a:t> feu sur l’avenue de Lattre de Tassigny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Continuez tout droit durant environ 500m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Au rond-point, prenez la 2</a:t>
            </a:r>
            <a:r>
              <a:rPr lang="fr-FR" sz="1100" baseline="30000" dirty="0">
                <a:solidFill>
                  <a:schemeClr val="tx1"/>
                </a:solidFill>
              </a:rPr>
              <a:t>ème</a:t>
            </a:r>
            <a:r>
              <a:rPr lang="fr-FR" sz="1100" dirty="0">
                <a:solidFill>
                  <a:schemeClr val="tx1"/>
                </a:solidFill>
              </a:rPr>
              <a:t> sortie puis continuez tout droit pendant 400m environ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Tournez à droite pour rester sur Rue de l’Hirondelle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La clinique se situe sur votre droite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4815246" y="3542328"/>
            <a:ext cx="1290147" cy="2652336"/>
          </a:xfrm>
          <a:custGeom>
            <a:avLst/>
            <a:gdLst>
              <a:gd name="connsiteX0" fmla="*/ 49734 w 1300849"/>
              <a:gd name="connsiteY0" fmla="*/ 0 h 2673350"/>
              <a:gd name="connsiteX1" fmla="*/ 5284 w 1300849"/>
              <a:gd name="connsiteY1" fmla="*/ 63500 h 2673350"/>
              <a:gd name="connsiteX2" fmla="*/ 157684 w 1300849"/>
              <a:gd name="connsiteY2" fmla="*/ 146050 h 2673350"/>
              <a:gd name="connsiteX3" fmla="*/ 354534 w 1300849"/>
              <a:gd name="connsiteY3" fmla="*/ 260350 h 2673350"/>
              <a:gd name="connsiteX4" fmla="*/ 456134 w 1300849"/>
              <a:gd name="connsiteY4" fmla="*/ 546100 h 2673350"/>
              <a:gd name="connsiteX5" fmla="*/ 665684 w 1300849"/>
              <a:gd name="connsiteY5" fmla="*/ 1047750 h 2673350"/>
              <a:gd name="connsiteX6" fmla="*/ 932384 w 1300849"/>
              <a:gd name="connsiteY6" fmla="*/ 1593850 h 2673350"/>
              <a:gd name="connsiteX7" fmla="*/ 1027634 w 1300849"/>
              <a:gd name="connsiteY7" fmla="*/ 1828800 h 2673350"/>
              <a:gd name="connsiteX8" fmla="*/ 1154634 w 1300849"/>
              <a:gd name="connsiteY8" fmla="*/ 2139950 h 2673350"/>
              <a:gd name="connsiteX9" fmla="*/ 1160984 w 1300849"/>
              <a:gd name="connsiteY9" fmla="*/ 2209800 h 2673350"/>
              <a:gd name="connsiteX10" fmla="*/ 1160984 w 1300849"/>
              <a:gd name="connsiteY10" fmla="*/ 2235200 h 2673350"/>
              <a:gd name="connsiteX11" fmla="*/ 1180034 w 1300849"/>
              <a:gd name="connsiteY11" fmla="*/ 2292350 h 2673350"/>
              <a:gd name="connsiteX12" fmla="*/ 1237184 w 1300849"/>
              <a:gd name="connsiteY12" fmla="*/ 2400300 h 2673350"/>
              <a:gd name="connsiteX13" fmla="*/ 1281634 w 1300849"/>
              <a:gd name="connsiteY13" fmla="*/ 2533650 h 2673350"/>
              <a:gd name="connsiteX14" fmla="*/ 1294334 w 1300849"/>
              <a:gd name="connsiteY14" fmla="*/ 2552700 h 2673350"/>
              <a:gd name="connsiteX15" fmla="*/ 1300684 w 1300849"/>
              <a:gd name="connsiteY15" fmla="*/ 2578100 h 2673350"/>
              <a:gd name="connsiteX16" fmla="*/ 1287984 w 1300849"/>
              <a:gd name="connsiteY16" fmla="*/ 2603500 h 2673350"/>
              <a:gd name="connsiteX17" fmla="*/ 1237184 w 1300849"/>
              <a:gd name="connsiteY17" fmla="*/ 2635250 h 2673350"/>
              <a:gd name="connsiteX18" fmla="*/ 1205434 w 1300849"/>
              <a:gd name="connsiteY18" fmla="*/ 2660650 h 2673350"/>
              <a:gd name="connsiteX19" fmla="*/ 1148284 w 1300849"/>
              <a:gd name="connsiteY19" fmla="*/ 2673350 h 2673350"/>
              <a:gd name="connsiteX20" fmla="*/ 1129234 w 1300849"/>
              <a:gd name="connsiteY20" fmla="*/ 2660650 h 2673350"/>
              <a:gd name="connsiteX0" fmla="*/ 57843 w 1299433"/>
              <a:gd name="connsiteY0" fmla="*/ 0 h 2666206"/>
              <a:gd name="connsiteX1" fmla="*/ 3868 w 1299433"/>
              <a:gd name="connsiteY1" fmla="*/ 56356 h 2666206"/>
              <a:gd name="connsiteX2" fmla="*/ 156268 w 1299433"/>
              <a:gd name="connsiteY2" fmla="*/ 138906 h 2666206"/>
              <a:gd name="connsiteX3" fmla="*/ 353118 w 1299433"/>
              <a:gd name="connsiteY3" fmla="*/ 253206 h 2666206"/>
              <a:gd name="connsiteX4" fmla="*/ 454718 w 1299433"/>
              <a:gd name="connsiteY4" fmla="*/ 538956 h 2666206"/>
              <a:gd name="connsiteX5" fmla="*/ 664268 w 1299433"/>
              <a:gd name="connsiteY5" fmla="*/ 1040606 h 2666206"/>
              <a:gd name="connsiteX6" fmla="*/ 930968 w 1299433"/>
              <a:gd name="connsiteY6" fmla="*/ 1586706 h 2666206"/>
              <a:gd name="connsiteX7" fmla="*/ 1026218 w 1299433"/>
              <a:gd name="connsiteY7" fmla="*/ 1821656 h 2666206"/>
              <a:gd name="connsiteX8" fmla="*/ 1153218 w 1299433"/>
              <a:gd name="connsiteY8" fmla="*/ 2132806 h 2666206"/>
              <a:gd name="connsiteX9" fmla="*/ 1159568 w 1299433"/>
              <a:gd name="connsiteY9" fmla="*/ 2202656 h 2666206"/>
              <a:gd name="connsiteX10" fmla="*/ 1159568 w 1299433"/>
              <a:gd name="connsiteY10" fmla="*/ 2228056 h 2666206"/>
              <a:gd name="connsiteX11" fmla="*/ 1178618 w 1299433"/>
              <a:gd name="connsiteY11" fmla="*/ 2285206 h 2666206"/>
              <a:gd name="connsiteX12" fmla="*/ 1235768 w 1299433"/>
              <a:gd name="connsiteY12" fmla="*/ 2393156 h 2666206"/>
              <a:gd name="connsiteX13" fmla="*/ 1280218 w 1299433"/>
              <a:gd name="connsiteY13" fmla="*/ 2526506 h 2666206"/>
              <a:gd name="connsiteX14" fmla="*/ 1292918 w 1299433"/>
              <a:gd name="connsiteY14" fmla="*/ 2545556 h 2666206"/>
              <a:gd name="connsiteX15" fmla="*/ 1299268 w 1299433"/>
              <a:gd name="connsiteY15" fmla="*/ 2570956 h 2666206"/>
              <a:gd name="connsiteX16" fmla="*/ 1286568 w 1299433"/>
              <a:gd name="connsiteY16" fmla="*/ 2596356 h 2666206"/>
              <a:gd name="connsiteX17" fmla="*/ 1235768 w 1299433"/>
              <a:gd name="connsiteY17" fmla="*/ 2628106 h 2666206"/>
              <a:gd name="connsiteX18" fmla="*/ 1204018 w 1299433"/>
              <a:gd name="connsiteY18" fmla="*/ 2653506 h 2666206"/>
              <a:gd name="connsiteX19" fmla="*/ 1146868 w 1299433"/>
              <a:gd name="connsiteY19" fmla="*/ 2666206 h 2666206"/>
              <a:gd name="connsiteX20" fmla="*/ 1127818 w 1299433"/>
              <a:gd name="connsiteY20" fmla="*/ 2653506 h 2666206"/>
              <a:gd name="connsiteX0" fmla="*/ 57843 w 1299433"/>
              <a:gd name="connsiteY0" fmla="*/ 0 h 2666206"/>
              <a:gd name="connsiteX1" fmla="*/ 3868 w 1299433"/>
              <a:gd name="connsiteY1" fmla="*/ 56356 h 2666206"/>
              <a:gd name="connsiteX2" fmla="*/ 156268 w 1299433"/>
              <a:gd name="connsiteY2" fmla="*/ 138906 h 2666206"/>
              <a:gd name="connsiteX3" fmla="*/ 353118 w 1299433"/>
              <a:gd name="connsiteY3" fmla="*/ 253206 h 2666206"/>
              <a:gd name="connsiteX4" fmla="*/ 454718 w 1299433"/>
              <a:gd name="connsiteY4" fmla="*/ 538956 h 2666206"/>
              <a:gd name="connsiteX5" fmla="*/ 664268 w 1299433"/>
              <a:gd name="connsiteY5" fmla="*/ 1040606 h 2666206"/>
              <a:gd name="connsiteX6" fmla="*/ 930968 w 1299433"/>
              <a:gd name="connsiteY6" fmla="*/ 1586706 h 2666206"/>
              <a:gd name="connsiteX7" fmla="*/ 1026218 w 1299433"/>
              <a:gd name="connsiteY7" fmla="*/ 1821656 h 2666206"/>
              <a:gd name="connsiteX8" fmla="*/ 1153218 w 1299433"/>
              <a:gd name="connsiteY8" fmla="*/ 2132806 h 2666206"/>
              <a:gd name="connsiteX9" fmla="*/ 1159568 w 1299433"/>
              <a:gd name="connsiteY9" fmla="*/ 2202656 h 2666206"/>
              <a:gd name="connsiteX10" fmla="*/ 1159568 w 1299433"/>
              <a:gd name="connsiteY10" fmla="*/ 2228056 h 2666206"/>
              <a:gd name="connsiteX11" fmla="*/ 1178618 w 1299433"/>
              <a:gd name="connsiteY11" fmla="*/ 2285206 h 2666206"/>
              <a:gd name="connsiteX12" fmla="*/ 1235768 w 1299433"/>
              <a:gd name="connsiteY12" fmla="*/ 2393156 h 2666206"/>
              <a:gd name="connsiteX13" fmla="*/ 1280218 w 1299433"/>
              <a:gd name="connsiteY13" fmla="*/ 2526506 h 2666206"/>
              <a:gd name="connsiteX14" fmla="*/ 1292918 w 1299433"/>
              <a:gd name="connsiteY14" fmla="*/ 2545556 h 2666206"/>
              <a:gd name="connsiteX15" fmla="*/ 1299268 w 1299433"/>
              <a:gd name="connsiteY15" fmla="*/ 2570956 h 2666206"/>
              <a:gd name="connsiteX16" fmla="*/ 1286568 w 1299433"/>
              <a:gd name="connsiteY16" fmla="*/ 2596356 h 2666206"/>
              <a:gd name="connsiteX17" fmla="*/ 1235768 w 1299433"/>
              <a:gd name="connsiteY17" fmla="*/ 2628106 h 2666206"/>
              <a:gd name="connsiteX18" fmla="*/ 1204018 w 1299433"/>
              <a:gd name="connsiteY18" fmla="*/ 2653506 h 2666206"/>
              <a:gd name="connsiteX19" fmla="*/ 1146868 w 1299433"/>
              <a:gd name="connsiteY19" fmla="*/ 2666206 h 2666206"/>
              <a:gd name="connsiteX20" fmla="*/ 1127818 w 1299433"/>
              <a:gd name="connsiteY20" fmla="*/ 2653506 h 2666206"/>
              <a:gd name="connsiteX0" fmla="*/ 53975 w 1295565"/>
              <a:gd name="connsiteY0" fmla="*/ 0 h 2666206"/>
              <a:gd name="connsiteX1" fmla="*/ 0 w 1295565"/>
              <a:gd name="connsiteY1" fmla="*/ 56356 h 2666206"/>
              <a:gd name="connsiteX2" fmla="*/ 152400 w 1295565"/>
              <a:gd name="connsiteY2" fmla="*/ 138906 h 2666206"/>
              <a:gd name="connsiteX3" fmla="*/ 349250 w 1295565"/>
              <a:gd name="connsiteY3" fmla="*/ 253206 h 2666206"/>
              <a:gd name="connsiteX4" fmla="*/ 450850 w 1295565"/>
              <a:gd name="connsiteY4" fmla="*/ 538956 h 2666206"/>
              <a:gd name="connsiteX5" fmla="*/ 660400 w 1295565"/>
              <a:gd name="connsiteY5" fmla="*/ 1040606 h 2666206"/>
              <a:gd name="connsiteX6" fmla="*/ 927100 w 1295565"/>
              <a:gd name="connsiteY6" fmla="*/ 1586706 h 2666206"/>
              <a:gd name="connsiteX7" fmla="*/ 1022350 w 1295565"/>
              <a:gd name="connsiteY7" fmla="*/ 1821656 h 2666206"/>
              <a:gd name="connsiteX8" fmla="*/ 1149350 w 1295565"/>
              <a:gd name="connsiteY8" fmla="*/ 2132806 h 2666206"/>
              <a:gd name="connsiteX9" fmla="*/ 1155700 w 1295565"/>
              <a:gd name="connsiteY9" fmla="*/ 2202656 h 2666206"/>
              <a:gd name="connsiteX10" fmla="*/ 1155700 w 1295565"/>
              <a:gd name="connsiteY10" fmla="*/ 2228056 h 2666206"/>
              <a:gd name="connsiteX11" fmla="*/ 1174750 w 1295565"/>
              <a:gd name="connsiteY11" fmla="*/ 2285206 h 2666206"/>
              <a:gd name="connsiteX12" fmla="*/ 1231900 w 1295565"/>
              <a:gd name="connsiteY12" fmla="*/ 2393156 h 2666206"/>
              <a:gd name="connsiteX13" fmla="*/ 1276350 w 1295565"/>
              <a:gd name="connsiteY13" fmla="*/ 2526506 h 2666206"/>
              <a:gd name="connsiteX14" fmla="*/ 1289050 w 1295565"/>
              <a:gd name="connsiteY14" fmla="*/ 2545556 h 2666206"/>
              <a:gd name="connsiteX15" fmla="*/ 1295400 w 1295565"/>
              <a:gd name="connsiteY15" fmla="*/ 2570956 h 2666206"/>
              <a:gd name="connsiteX16" fmla="*/ 1282700 w 1295565"/>
              <a:gd name="connsiteY16" fmla="*/ 2596356 h 2666206"/>
              <a:gd name="connsiteX17" fmla="*/ 1231900 w 1295565"/>
              <a:gd name="connsiteY17" fmla="*/ 2628106 h 2666206"/>
              <a:gd name="connsiteX18" fmla="*/ 1200150 w 1295565"/>
              <a:gd name="connsiteY18" fmla="*/ 2653506 h 2666206"/>
              <a:gd name="connsiteX19" fmla="*/ 1143000 w 1295565"/>
              <a:gd name="connsiteY19" fmla="*/ 2666206 h 2666206"/>
              <a:gd name="connsiteX20" fmla="*/ 1123950 w 1295565"/>
              <a:gd name="connsiteY20" fmla="*/ 2653506 h 2666206"/>
              <a:gd name="connsiteX0" fmla="*/ 58737 w 1300327"/>
              <a:gd name="connsiteY0" fmla="*/ 0 h 2666206"/>
              <a:gd name="connsiteX1" fmla="*/ 0 w 1300327"/>
              <a:gd name="connsiteY1" fmla="*/ 49213 h 2666206"/>
              <a:gd name="connsiteX2" fmla="*/ 157162 w 1300327"/>
              <a:gd name="connsiteY2" fmla="*/ 138906 h 2666206"/>
              <a:gd name="connsiteX3" fmla="*/ 354012 w 1300327"/>
              <a:gd name="connsiteY3" fmla="*/ 253206 h 2666206"/>
              <a:gd name="connsiteX4" fmla="*/ 455612 w 1300327"/>
              <a:gd name="connsiteY4" fmla="*/ 538956 h 2666206"/>
              <a:gd name="connsiteX5" fmla="*/ 665162 w 1300327"/>
              <a:gd name="connsiteY5" fmla="*/ 1040606 h 2666206"/>
              <a:gd name="connsiteX6" fmla="*/ 931862 w 1300327"/>
              <a:gd name="connsiteY6" fmla="*/ 1586706 h 2666206"/>
              <a:gd name="connsiteX7" fmla="*/ 1027112 w 1300327"/>
              <a:gd name="connsiteY7" fmla="*/ 1821656 h 2666206"/>
              <a:gd name="connsiteX8" fmla="*/ 1154112 w 1300327"/>
              <a:gd name="connsiteY8" fmla="*/ 2132806 h 2666206"/>
              <a:gd name="connsiteX9" fmla="*/ 1160462 w 1300327"/>
              <a:gd name="connsiteY9" fmla="*/ 2202656 h 2666206"/>
              <a:gd name="connsiteX10" fmla="*/ 1160462 w 1300327"/>
              <a:gd name="connsiteY10" fmla="*/ 2228056 h 2666206"/>
              <a:gd name="connsiteX11" fmla="*/ 1179512 w 1300327"/>
              <a:gd name="connsiteY11" fmla="*/ 2285206 h 2666206"/>
              <a:gd name="connsiteX12" fmla="*/ 1236662 w 1300327"/>
              <a:gd name="connsiteY12" fmla="*/ 2393156 h 2666206"/>
              <a:gd name="connsiteX13" fmla="*/ 1281112 w 1300327"/>
              <a:gd name="connsiteY13" fmla="*/ 2526506 h 2666206"/>
              <a:gd name="connsiteX14" fmla="*/ 1293812 w 1300327"/>
              <a:gd name="connsiteY14" fmla="*/ 2545556 h 2666206"/>
              <a:gd name="connsiteX15" fmla="*/ 1300162 w 1300327"/>
              <a:gd name="connsiteY15" fmla="*/ 2570956 h 2666206"/>
              <a:gd name="connsiteX16" fmla="*/ 1287462 w 1300327"/>
              <a:gd name="connsiteY16" fmla="*/ 2596356 h 2666206"/>
              <a:gd name="connsiteX17" fmla="*/ 1236662 w 1300327"/>
              <a:gd name="connsiteY17" fmla="*/ 2628106 h 2666206"/>
              <a:gd name="connsiteX18" fmla="*/ 1204912 w 1300327"/>
              <a:gd name="connsiteY18" fmla="*/ 2653506 h 2666206"/>
              <a:gd name="connsiteX19" fmla="*/ 1147762 w 1300327"/>
              <a:gd name="connsiteY19" fmla="*/ 2666206 h 2666206"/>
              <a:gd name="connsiteX20" fmla="*/ 1128712 w 1300327"/>
              <a:gd name="connsiteY20" fmla="*/ 2653506 h 2666206"/>
              <a:gd name="connsiteX0" fmla="*/ 58737 w 1300327"/>
              <a:gd name="connsiteY0" fmla="*/ 0 h 2666206"/>
              <a:gd name="connsiteX1" fmla="*/ 0 w 1300327"/>
              <a:gd name="connsiteY1" fmla="*/ 49213 h 2666206"/>
              <a:gd name="connsiteX2" fmla="*/ 157162 w 1300327"/>
              <a:gd name="connsiteY2" fmla="*/ 138906 h 2666206"/>
              <a:gd name="connsiteX3" fmla="*/ 354012 w 1300327"/>
              <a:gd name="connsiteY3" fmla="*/ 253206 h 2666206"/>
              <a:gd name="connsiteX4" fmla="*/ 455612 w 1300327"/>
              <a:gd name="connsiteY4" fmla="*/ 538956 h 2666206"/>
              <a:gd name="connsiteX5" fmla="*/ 665162 w 1300327"/>
              <a:gd name="connsiteY5" fmla="*/ 1040606 h 2666206"/>
              <a:gd name="connsiteX6" fmla="*/ 931862 w 1300327"/>
              <a:gd name="connsiteY6" fmla="*/ 1586706 h 2666206"/>
              <a:gd name="connsiteX7" fmla="*/ 1027112 w 1300327"/>
              <a:gd name="connsiteY7" fmla="*/ 1821656 h 2666206"/>
              <a:gd name="connsiteX8" fmla="*/ 1154112 w 1300327"/>
              <a:gd name="connsiteY8" fmla="*/ 2132806 h 2666206"/>
              <a:gd name="connsiteX9" fmla="*/ 1160462 w 1300327"/>
              <a:gd name="connsiteY9" fmla="*/ 2202656 h 2666206"/>
              <a:gd name="connsiteX10" fmla="*/ 1160462 w 1300327"/>
              <a:gd name="connsiteY10" fmla="*/ 2228056 h 2666206"/>
              <a:gd name="connsiteX11" fmla="*/ 1179512 w 1300327"/>
              <a:gd name="connsiteY11" fmla="*/ 2285206 h 2666206"/>
              <a:gd name="connsiteX12" fmla="*/ 1236662 w 1300327"/>
              <a:gd name="connsiteY12" fmla="*/ 2393156 h 2666206"/>
              <a:gd name="connsiteX13" fmla="*/ 1281112 w 1300327"/>
              <a:gd name="connsiteY13" fmla="*/ 2526506 h 2666206"/>
              <a:gd name="connsiteX14" fmla="*/ 1293812 w 1300327"/>
              <a:gd name="connsiteY14" fmla="*/ 2545556 h 2666206"/>
              <a:gd name="connsiteX15" fmla="*/ 1300162 w 1300327"/>
              <a:gd name="connsiteY15" fmla="*/ 2570956 h 2666206"/>
              <a:gd name="connsiteX16" fmla="*/ 1287462 w 1300327"/>
              <a:gd name="connsiteY16" fmla="*/ 2596356 h 2666206"/>
              <a:gd name="connsiteX17" fmla="*/ 1236662 w 1300327"/>
              <a:gd name="connsiteY17" fmla="*/ 2628106 h 2666206"/>
              <a:gd name="connsiteX18" fmla="*/ 1204912 w 1300327"/>
              <a:gd name="connsiteY18" fmla="*/ 2653506 h 2666206"/>
              <a:gd name="connsiteX19" fmla="*/ 1147762 w 1300327"/>
              <a:gd name="connsiteY19" fmla="*/ 2666206 h 2666206"/>
              <a:gd name="connsiteX20" fmla="*/ 1128712 w 1300327"/>
              <a:gd name="connsiteY20" fmla="*/ 2653506 h 2666206"/>
              <a:gd name="connsiteX0" fmla="*/ 51593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346868 w 1293183"/>
              <a:gd name="connsiteY3" fmla="*/ 253206 h 2666206"/>
              <a:gd name="connsiteX4" fmla="*/ 448468 w 1293183"/>
              <a:gd name="connsiteY4" fmla="*/ 538956 h 2666206"/>
              <a:gd name="connsiteX5" fmla="*/ 658018 w 1293183"/>
              <a:gd name="connsiteY5" fmla="*/ 1040606 h 2666206"/>
              <a:gd name="connsiteX6" fmla="*/ 924718 w 1293183"/>
              <a:gd name="connsiteY6" fmla="*/ 1586706 h 2666206"/>
              <a:gd name="connsiteX7" fmla="*/ 1019968 w 1293183"/>
              <a:gd name="connsiteY7" fmla="*/ 1821656 h 2666206"/>
              <a:gd name="connsiteX8" fmla="*/ 1146968 w 1293183"/>
              <a:gd name="connsiteY8" fmla="*/ 2132806 h 2666206"/>
              <a:gd name="connsiteX9" fmla="*/ 1153318 w 1293183"/>
              <a:gd name="connsiteY9" fmla="*/ 2202656 h 2666206"/>
              <a:gd name="connsiteX10" fmla="*/ 1153318 w 1293183"/>
              <a:gd name="connsiteY10" fmla="*/ 2228056 h 2666206"/>
              <a:gd name="connsiteX11" fmla="*/ 1172368 w 1293183"/>
              <a:gd name="connsiteY11" fmla="*/ 2285206 h 2666206"/>
              <a:gd name="connsiteX12" fmla="*/ 1229518 w 1293183"/>
              <a:gd name="connsiteY12" fmla="*/ 2393156 h 2666206"/>
              <a:gd name="connsiteX13" fmla="*/ 1273968 w 1293183"/>
              <a:gd name="connsiteY13" fmla="*/ 2526506 h 2666206"/>
              <a:gd name="connsiteX14" fmla="*/ 1286668 w 1293183"/>
              <a:gd name="connsiteY14" fmla="*/ 2545556 h 2666206"/>
              <a:gd name="connsiteX15" fmla="*/ 1293018 w 1293183"/>
              <a:gd name="connsiteY15" fmla="*/ 2570956 h 2666206"/>
              <a:gd name="connsiteX16" fmla="*/ 1280318 w 1293183"/>
              <a:gd name="connsiteY16" fmla="*/ 2596356 h 2666206"/>
              <a:gd name="connsiteX17" fmla="*/ 1229518 w 1293183"/>
              <a:gd name="connsiteY17" fmla="*/ 2628106 h 2666206"/>
              <a:gd name="connsiteX18" fmla="*/ 1197768 w 1293183"/>
              <a:gd name="connsiteY18" fmla="*/ 2653506 h 2666206"/>
              <a:gd name="connsiteX19" fmla="*/ 1140618 w 1293183"/>
              <a:gd name="connsiteY19" fmla="*/ 2666206 h 2666206"/>
              <a:gd name="connsiteX20" fmla="*/ 1121568 w 1293183"/>
              <a:gd name="connsiteY20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346868 w 1293183"/>
              <a:gd name="connsiteY3" fmla="*/ 253206 h 2666206"/>
              <a:gd name="connsiteX4" fmla="*/ 448468 w 1293183"/>
              <a:gd name="connsiteY4" fmla="*/ 538956 h 2666206"/>
              <a:gd name="connsiteX5" fmla="*/ 658018 w 1293183"/>
              <a:gd name="connsiteY5" fmla="*/ 1040606 h 2666206"/>
              <a:gd name="connsiteX6" fmla="*/ 924718 w 1293183"/>
              <a:gd name="connsiteY6" fmla="*/ 1586706 h 2666206"/>
              <a:gd name="connsiteX7" fmla="*/ 1019968 w 1293183"/>
              <a:gd name="connsiteY7" fmla="*/ 1821656 h 2666206"/>
              <a:gd name="connsiteX8" fmla="*/ 1146968 w 1293183"/>
              <a:gd name="connsiteY8" fmla="*/ 2132806 h 2666206"/>
              <a:gd name="connsiteX9" fmla="*/ 1153318 w 1293183"/>
              <a:gd name="connsiteY9" fmla="*/ 2202656 h 2666206"/>
              <a:gd name="connsiteX10" fmla="*/ 1153318 w 1293183"/>
              <a:gd name="connsiteY10" fmla="*/ 2228056 h 2666206"/>
              <a:gd name="connsiteX11" fmla="*/ 1172368 w 1293183"/>
              <a:gd name="connsiteY11" fmla="*/ 2285206 h 2666206"/>
              <a:gd name="connsiteX12" fmla="*/ 1229518 w 1293183"/>
              <a:gd name="connsiteY12" fmla="*/ 2393156 h 2666206"/>
              <a:gd name="connsiteX13" fmla="*/ 1273968 w 1293183"/>
              <a:gd name="connsiteY13" fmla="*/ 2526506 h 2666206"/>
              <a:gd name="connsiteX14" fmla="*/ 1286668 w 1293183"/>
              <a:gd name="connsiteY14" fmla="*/ 2545556 h 2666206"/>
              <a:gd name="connsiteX15" fmla="*/ 1293018 w 1293183"/>
              <a:gd name="connsiteY15" fmla="*/ 2570956 h 2666206"/>
              <a:gd name="connsiteX16" fmla="*/ 1280318 w 1293183"/>
              <a:gd name="connsiteY16" fmla="*/ 2596356 h 2666206"/>
              <a:gd name="connsiteX17" fmla="*/ 1229518 w 1293183"/>
              <a:gd name="connsiteY17" fmla="*/ 2628106 h 2666206"/>
              <a:gd name="connsiteX18" fmla="*/ 1197768 w 1293183"/>
              <a:gd name="connsiteY18" fmla="*/ 2653506 h 2666206"/>
              <a:gd name="connsiteX19" fmla="*/ 1140618 w 1293183"/>
              <a:gd name="connsiteY19" fmla="*/ 2666206 h 2666206"/>
              <a:gd name="connsiteX20" fmla="*/ 1121568 w 1293183"/>
              <a:gd name="connsiteY20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346868 w 1293183"/>
              <a:gd name="connsiteY3" fmla="*/ 253206 h 2666206"/>
              <a:gd name="connsiteX4" fmla="*/ 448468 w 1293183"/>
              <a:gd name="connsiteY4" fmla="*/ 538956 h 2666206"/>
              <a:gd name="connsiteX5" fmla="*/ 658018 w 1293183"/>
              <a:gd name="connsiteY5" fmla="*/ 1040606 h 2666206"/>
              <a:gd name="connsiteX6" fmla="*/ 924718 w 1293183"/>
              <a:gd name="connsiteY6" fmla="*/ 1586706 h 2666206"/>
              <a:gd name="connsiteX7" fmla="*/ 1019968 w 1293183"/>
              <a:gd name="connsiteY7" fmla="*/ 1821656 h 2666206"/>
              <a:gd name="connsiteX8" fmla="*/ 1146968 w 1293183"/>
              <a:gd name="connsiteY8" fmla="*/ 2132806 h 2666206"/>
              <a:gd name="connsiteX9" fmla="*/ 1153318 w 1293183"/>
              <a:gd name="connsiteY9" fmla="*/ 2202656 h 2666206"/>
              <a:gd name="connsiteX10" fmla="*/ 1153318 w 1293183"/>
              <a:gd name="connsiteY10" fmla="*/ 2228056 h 2666206"/>
              <a:gd name="connsiteX11" fmla="*/ 1172368 w 1293183"/>
              <a:gd name="connsiteY11" fmla="*/ 2285206 h 2666206"/>
              <a:gd name="connsiteX12" fmla="*/ 1229518 w 1293183"/>
              <a:gd name="connsiteY12" fmla="*/ 2393156 h 2666206"/>
              <a:gd name="connsiteX13" fmla="*/ 1273968 w 1293183"/>
              <a:gd name="connsiteY13" fmla="*/ 2526506 h 2666206"/>
              <a:gd name="connsiteX14" fmla="*/ 1286668 w 1293183"/>
              <a:gd name="connsiteY14" fmla="*/ 2545556 h 2666206"/>
              <a:gd name="connsiteX15" fmla="*/ 1293018 w 1293183"/>
              <a:gd name="connsiteY15" fmla="*/ 2570956 h 2666206"/>
              <a:gd name="connsiteX16" fmla="*/ 1280318 w 1293183"/>
              <a:gd name="connsiteY16" fmla="*/ 2596356 h 2666206"/>
              <a:gd name="connsiteX17" fmla="*/ 1229518 w 1293183"/>
              <a:gd name="connsiteY17" fmla="*/ 2628106 h 2666206"/>
              <a:gd name="connsiteX18" fmla="*/ 1197768 w 1293183"/>
              <a:gd name="connsiteY18" fmla="*/ 2653506 h 2666206"/>
              <a:gd name="connsiteX19" fmla="*/ 1140618 w 1293183"/>
              <a:gd name="connsiteY19" fmla="*/ 2666206 h 2666206"/>
              <a:gd name="connsiteX20" fmla="*/ 1121568 w 1293183"/>
              <a:gd name="connsiteY20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332581 w 1293183"/>
              <a:gd name="connsiteY3" fmla="*/ 265112 h 2666206"/>
              <a:gd name="connsiteX4" fmla="*/ 448468 w 1293183"/>
              <a:gd name="connsiteY4" fmla="*/ 538956 h 2666206"/>
              <a:gd name="connsiteX5" fmla="*/ 658018 w 1293183"/>
              <a:gd name="connsiteY5" fmla="*/ 1040606 h 2666206"/>
              <a:gd name="connsiteX6" fmla="*/ 924718 w 1293183"/>
              <a:gd name="connsiteY6" fmla="*/ 1586706 h 2666206"/>
              <a:gd name="connsiteX7" fmla="*/ 1019968 w 1293183"/>
              <a:gd name="connsiteY7" fmla="*/ 1821656 h 2666206"/>
              <a:gd name="connsiteX8" fmla="*/ 1146968 w 1293183"/>
              <a:gd name="connsiteY8" fmla="*/ 2132806 h 2666206"/>
              <a:gd name="connsiteX9" fmla="*/ 1153318 w 1293183"/>
              <a:gd name="connsiteY9" fmla="*/ 2202656 h 2666206"/>
              <a:gd name="connsiteX10" fmla="*/ 1153318 w 1293183"/>
              <a:gd name="connsiteY10" fmla="*/ 2228056 h 2666206"/>
              <a:gd name="connsiteX11" fmla="*/ 1172368 w 1293183"/>
              <a:gd name="connsiteY11" fmla="*/ 2285206 h 2666206"/>
              <a:gd name="connsiteX12" fmla="*/ 1229518 w 1293183"/>
              <a:gd name="connsiteY12" fmla="*/ 2393156 h 2666206"/>
              <a:gd name="connsiteX13" fmla="*/ 1273968 w 1293183"/>
              <a:gd name="connsiteY13" fmla="*/ 2526506 h 2666206"/>
              <a:gd name="connsiteX14" fmla="*/ 1286668 w 1293183"/>
              <a:gd name="connsiteY14" fmla="*/ 2545556 h 2666206"/>
              <a:gd name="connsiteX15" fmla="*/ 1293018 w 1293183"/>
              <a:gd name="connsiteY15" fmla="*/ 2570956 h 2666206"/>
              <a:gd name="connsiteX16" fmla="*/ 1280318 w 1293183"/>
              <a:gd name="connsiteY16" fmla="*/ 2596356 h 2666206"/>
              <a:gd name="connsiteX17" fmla="*/ 1229518 w 1293183"/>
              <a:gd name="connsiteY17" fmla="*/ 2628106 h 2666206"/>
              <a:gd name="connsiteX18" fmla="*/ 1197768 w 1293183"/>
              <a:gd name="connsiteY18" fmla="*/ 2653506 h 2666206"/>
              <a:gd name="connsiteX19" fmla="*/ 1140618 w 1293183"/>
              <a:gd name="connsiteY19" fmla="*/ 2666206 h 2666206"/>
              <a:gd name="connsiteX20" fmla="*/ 1121568 w 1293183"/>
              <a:gd name="connsiteY20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332581 w 1293183"/>
              <a:gd name="connsiteY3" fmla="*/ 265112 h 2666206"/>
              <a:gd name="connsiteX4" fmla="*/ 340518 w 1293183"/>
              <a:gd name="connsiteY4" fmla="*/ 265906 h 2666206"/>
              <a:gd name="connsiteX5" fmla="*/ 448468 w 1293183"/>
              <a:gd name="connsiteY5" fmla="*/ 538956 h 2666206"/>
              <a:gd name="connsiteX6" fmla="*/ 658018 w 1293183"/>
              <a:gd name="connsiteY6" fmla="*/ 1040606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332581 w 1293183"/>
              <a:gd name="connsiteY3" fmla="*/ 265112 h 2666206"/>
              <a:gd name="connsiteX4" fmla="*/ 357187 w 1293183"/>
              <a:gd name="connsiteY4" fmla="*/ 275431 h 2666206"/>
              <a:gd name="connsiteX5" fmla="*/ 448468 w 1293183"/>
              <a:gd name="connsiteY5" fmla="*/ 538956 h 2666206"/>
              <a:gd name="connsiteX6" fmla="*/ 658018 w 1293183"/>
              <a:gd name="connsiteY6" fmla="*/ 1040606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70669 w 1293183"/>
              <a:gd name="connsiteY3" fmla="*/ 210343 h 2666206"/>
              <a:gd name="connsiteX4" fmla="*/ 357187 w 1293183"/>
              <a:gd name="connsiteY4" fmla="*/ 275431 h 2666206"/>
              <a:gd name="connsiteX5" fmla="*/ 448468 w 1293183"/>
              <a:gd name="connsiteY5" fmla="*/ 538956 h 2666206"/>
              <a:gd name="connsiteX6" fmla="*/ 658018 w 1293183"/>
              <a:gd name="connsiteY6" fmla="*/ 1040606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57187 w 1293183"/>
              <a:gd name="connsiteY4" fmla="*/ 275431 h 2666206"/>
              <a:gd name="connsiteX5" fmla="*/ 448468 w 1293183"/>
              <a:gd name="connsiteY5" fmla="*/ 538956 h 2666206"/>
              <a:gd name="connsiteX6" fmla="*/ 658018 w 1293183"/>
              <a:gd name="connsiteY6" fmla="*/ 1040606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0518 w 1293183"/>
              <a:gd name="connsiteY4" fmla="*/ 270669 h 2666206"/>
              <a:gd name="connsiteX5" fmla="*/ 448468 w 1293183"/>
              <a:gd name="connsiteY5" fmla="*/ 538956 h 2666206"/>
              <a:gd name="connsiteX6" fmla="*/ 658018 w 1293183"/>
              <a:gd name="connsiteY6" fmla="*/ 1040606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7662 w 1293183"/>
              <a:gd name="connsiteY4" fmla="*/ 268287 h 2666206"/>
              <a:gd name="connsiteX5" fmla="*/ 448468 w 1293183"/>
              <a:gd name="connsiteY5" fmla="*/ 538956 h 2666206"/>
              <a:gd name="connsiteX6" fmla="*/ 658018 w 1293183"/>
              <a:gd name="connsiteY6" fmla="*/ 1040606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48468 w 1293183"/>
              <a:gd name="connsiteY5" fmla="*/ 538956 h 2666206"/>
              <a:gd name="connsiteX6" fmla="*/ 658018 w 1293183"/>
              <a:gd name="connsiteY6" fmla="*/ 1040606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53230 w 1293183"/>
              <a:gd name="connsiteY5" fmla="*/ 538956 h 2666206"/>
              <a:gd name="connsiteX6" fmla="*/ 658018 w 1293183"/>
              <a:gd name="connsiteY6" fmla="*/ 1040606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53230 w 1293183"/>
              <a:gd name="connsiteY5" fmla="*/ 538956 h 2666206"/>
              <a:gd name="connsiteX6" fmla="*/ 660399 w 1293183"/>
              <a:gd name="connsiteY6" fmla="*/ 1040606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53230 w 1293183"/>
              <a:gd name="connsiteY5" fmla="*/ 538956 h 2666206"/>
              <a:gd name="connsiteX6" fmla="*/ 662780 w 1293183"/>
              <a:gd name="connsiteY6" fmla="*/ 1035843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53230 w 1293183"/>
              <a:gd name="connsiteY5" fmla="*/ 538956 h 2666206"/>
              <a:gd name="connsiteX6" fmla="*/ 662780 w 1293183"/>
              <a:gd name="connsiteY6" fmla="*/ 1035843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53230 w 1293183"/>
              <a:gd name="connsiteY5" fmla="*/ 538956 h 2666206"/>
              <a:gd name="connsiteX6" fmla="*/ 662780 w 1293183"/>
              <a:gd name="connsiteY6" fmla="*/ 1035843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46968 w 1293183"/>
              <a:gd name="connsiteY9" fmla="*/ 2132806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53230 w 1293183"/>
              <a:gd name="connsiteY5" fmla="*/ 538956 h 2666206"/>
              <a:gd name="connsiteX6" fmla="*/ 662780 w 1293183"/>
              <a:gd name="connsiteY6" fmla="*/ 1035843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39824 w 1293183"/>
              <a:gd name="connsiteY9" fmla="*/ 2118519 h 2666206"/>
              <a:gd name="connsiteX10" fmla="*/ 1153318 w 1293183"/>
              <a:gd name="connsiteY10" fmla="*/ 2202656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53230 w 1293183"/>
              <a:gd name="connsiteY5" fmla="*/ 538956 h 2666206"/>
              <a:gd name="connsiteX6" fmla="*/ 662780 w 1293183"/>
              <a:gd name="connsiteY6" fmla="*/ 1035843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39824 w 1293183"/>
              <a:gd name="connsiteY9" fmla="*/ 2118519 h 2666206"/>
              <a:gd name="connsiteX10" fmla="*/ 1143793 w 1293183"/>
              <a:gd name="connsiteY10" fmla="*/ 2174081 h 2666206"/>
              <a:gd name="connsiteX11" fmla="*/ 1153318 w 1293183"/>
              <a:gd name="connsiteY11" fmla="*/ 2228056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53230 w 1293183"/>
              <a:gd name="connsiteY5" fmla="*/ 538956 h 2666206"/>
              <a:gd name="connsiteX6" fmla="*/ 662780 w 1293183"/>
              <a:gd name="connsiteY6" fmla="*/ 1035843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39824 w 1293183"/>
              <a:gd name="connsiteY9" fmla="*/ 2118519 h 2666206"/>
              <a:gd name="connsiteX10" fmla="*/ 1143793 w 1293183"/>
              <a:gd name="connsiteY10" fmla="*/ 2174081 h 2666206"/>
              <a:gd name="connsiteX11" fmla="*/ 1153318 w 1293183"/>
              <a:gd name="connsiteY11" fmla="*/ 2220912 h 2666206"/>
              <a:gd name="connsiteX12" fmla="*/ 1172368 w 1293183"/>
              <a:gd name="connsiteY12" fmla="*/ 2285206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53230 w 1293183"/>
              <a:gd name="connsiteY5" fmla="*/ 538956 h 2666206"/>
              <a:gd name="connsiteX6" fmla="*/ 662780 w 1293183"/>
              <a:gd name="connsiteY6" fmla="*/ 1035843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39824 w 1293183"/>
              <a:gd name="connsiteY9" fmla="*/ 2118519 h 2666206"/>
              <a:gd name="connsiteX10" fmla="*/ 1143793 w 1293183"/>
              <a:gd name="connsiteY10" fmla="*/ 2174081 h 2666206"/>
              <a:gd name="connsiteX11" fmla="*/ 1153318 w 1293183"/>
              <a:gd name="connsiteY11" fmla="*/ 2220912 h 2666206"/>
              <a:gd name="connsiteX12" fmla="*/ 1160462 w 1293183"/>
              <a:gd name="connsiteY12" fmla="*/ 2232819 h 2666206"/>
              <a:gd name="connsiteX13" fmla="*/ 1229518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83"/>
              <a:gd name="connsiteY0" fmla="*/ 0 h 2666206"/>
              <a:gd name="connsiteX1" fmla="*/ 0 w 1293183"/>
              <a:gd name="connsiteY1" fmla="*/ 51594 h 2666206"/>
              <a:gd name="connsiteX2" fmla="*/ 150018 w 1293183"/>
              <a:gd name="connsiteY2" fmla="*/ 138906 h 2666206"/>
              <a:gd name="connsiteX3" fmla="*/ 249237 w 1293183"/>
              <a:gd name="connsiteY3" fmla="*/ 196056 h 2666206"/>
              <a:gd name="connsiteX4" fmla="*/ 342900 w 1293183"/>
              <a:gd name="connsiteY4" fmla="*/ 275430 h 2666206"/>
              <a:gd name="connsiteX5" fmla="*/ 453230 w 1293183"/>
              <a:gd name="connsiteY5" fmla="*/ 538956 h 2666206"/>
              <a:gd name="connsiteX6" fmla="*/ 662780 w 1293183"/>
              <a:gd name="connsiteY6" fmla="*/ 1035843 h 2666206"/>
              <a:gd name="connsiteX7" fmla="*/ 924718 w 1293183"/>
              <a:gd name="connsiteY7" fmla="*/ 1586706 h 2666206"/>
              <a:gd name="connsiteX8" fmla="*/ 1019968 w 1293183"/>
              <a:gd name="connsiteY8" fmla="*/ 1821656 h 2666206"/>
              <a:gd name="connsiteX9" fmla="*/ 1139824 w 1293183"/>
              <a:gd name="connsiteY9" fmla="*/ 2118519 h 2666206"/>
              <a:gd name="connsiteX10" fmla="*/ 1143793 w 1293183"/>
              <a:gd name="connsiteY10" fmla="*/ 2174081 h 2666206"/>
              <a:gd name="connsiteX11" fmla="*/ 1153318 w 1293183"/>
              <a:gd name="connsiteY11" fmla="*/ 2220912 h 2666206"/>
              <a:gd name="connsiteX12" fmla="*/ 1160462 w 1293183"/>
              <a:gd name="connsiteY12" fmla="*/ 2232819 h 2666206"/>
              <a:gd name="connsiteX13" fmla="*/ 1227137 w 1293183"/>
              <a:gd name="connsiteY13" fmla="*/ 2393156 h 2666206"/>
              <a:gd name="connsiteX14" fmla="*/ 1273968 w 1293183"/>
              <a:gd name="connsiteY14" fmla="*/ 2526506 h 2666206"/>
              <a:gd name="connsiteX15" fmla="*/ 1286668 w 1293183"/>
              <a:gd name="connsiteY15" fmla="*/ 2545556 h 2666206"/>
              <a:gd name="connsiteX16" fmla="*/ 1293018 w 1293183"/>
              <a:gd name="connsiteY16" fmla="*/ 2570956 h 2666206"/>
              <a:gd name="connsiteX17" fmla="*/ 1280318 w 1293183"/>
              <a:gd name="connsiteY17" fmla="*/ 2596356 h 2666206"/>
              <a:gd name="connsiteX18" fmla="*/ 1229518 w 1293183"/>
              <a:gd name="connsiteY18" fmla="*/ 2628106 h 2666206"/>
              <a:gd name="connsiteX19" fmla="*/ 1197768 w 1293183"/>
              <a:gd name="connsiteY19" fmla="*/ 2653506 h 2666206"/>
              <a:gd name="connsiteX20" fmla="*/ 1140618 w 1293183"/>
              <a:gd name="connsiteY20" fmla="*/ 2666206 h 2666206"/>
              <a:gd name="connsiteX21" fmla="*/ 1121568 w 1293183"/>
              <a:gd name="connsiteY21" fmla="*/ 2653506 h 2666206"/>
              <a:gd name="connsiteX0" fmla="*/ 44450 w 1293162"/>
              <a:gd name="connsiteY0" fmla="*/ 0 h 2666206"/>
              <a:gd name="connsiteX1" fmla="*/ 0 w 1293162"/>
              <a:gd name="connsiteY1" fmla="*/ 51594 h 2666206"/>
              <a:gd name="connsiteX2" fmla="*/ 150018 w 1293162"/>
              <a:gd name="connsiteY2" fmla="*/ 138906 h 2666206"/>
              <a:gd name="connsiteX3" fmla="*/ 249237 w 1293162"/>
              <a:gd name="connsiteY3" fmla="*/ 196056 h 2666206"/>
              <a:gd name="connsiteX4" fmla="*/ 342900 w 1293162"/>
              <a:gd name="connsiteY4" fmla="*/ 275430 h 2666206"/>
              <a:gd name="connsiteX5" fmla="*/ 453230 w 1293162"/>
              <a:gd name="connsiteY5" fmla="*/ 538956 h 2666206"/>
              <a:gd name="connsiteX6" fmla="*/ 662780 w 1293162"/>
              <a:gd name="connsiteY6" fmla="*/ 1035843 h 2666206"/>
              <a:gd name="connsiteX7" fmla="*/ 924718 w 1293162"/>
              <a:gd name="connsiteY7" fmla="*/ 1586706 h 2666206"/>
              <a:gd name="connsiteX8" fmla="*/ 1019968 w 1293162"/>
              <a:gd name="connsiteY8" fmla="*/ 1821656 h 2666206"/>
              <a:gd name="connsiteX9" fmla="*/ 1139824 w 1293162"/>
              <a:gd name="connsiteY9" fmla="*/ 2118519 h 2666206"/>
              <a:gd name="connsiteX10" fmla="*/ 1143793 w 1293162"/>
              <a:gd name="connsiteY10" fmla="*/ 2174081 h 2666206"/>
              <a:gd name="connsiteX11" fmla="*/ 1153318 w 1293162"/>
              <a:gd name="connsiteY11" fmla="*/ 2220912 h 2666206"/>
              <a:gd name="connsiteX12" fmla="*/ 1160462 w 1293162"/>
              <a:gd name="connsiteY12" fmla="*/ 2232819 h 2666206"/>
              <a:gd name="connsiteX13" fmla="*/ 1227137 w 1293162"/>
              <a:gd name="connsiteY13" fmla="*/ 2393156 h 2666206"/>
              <a:gd name="connsiteX14" fmla="*/ 1278731 w 1293162"/>
              <a:gd name="connsiteY14" fmla="*/ 2521743 h 2666206"/>
              <a:gd name="connsiteX15" fmla="*/ 1286668 w 1293162"/>
              <a:gd name="connsiteY15" fmla="*/ 2545556 h 2666206"/>
              <a:gd name="connsiteX16" fmla="*/ 1293018 w 1293162"/>
              <a:gd name="connsiteY16" fmla="*/ 2570956 h 2666206"/>
              <a:gd name="connsiteX17" fmla="*/ 1280318 w 1293162"/>
              <a:gd name="connsiteY17" fmla="*/ 2596356 h 2666206"/>
              <a:gd name="connsiteX18" fmla="*/ 1229518 w 1293162"/>
              <a:gd name="connsiteY18" fmla="*/ 2628106 h 2666206"/>
              <a:gd name="connsiteX19" fmla="*/ 1197768 w 1293162"/>
              <a:gd name="connsiteY19" fmla="*/ 2653506 h 2666206"/>
              <a:gd name="connsiteX20" fmla="*/ 1140618 w 1293162"/>
              <a:gd name="connsiteY20" fmla="*/ 2666206 h 2666206"/>
              <a:gd name="connsiteX21" fmla="*/ 1121568 w 1293162"/>
              <a:gd name="connsiteY21" fmla="*/ 2653506 h 2666206"/>
              <a:gd name="connsiteX0" fmla="*/ 44450 w 1286690"/>
              <a:gd name="connsiteY0" fmla="*/ 0 h 2666206"/>
              <a:gd name="connsiteX1" fmla="*/ 0 w 1286690"/>
              <a:gd name="connsiteY1" fmla="*/ 51594 h 2666206"/>
              <a:gd name="connsiteX2" fmla="*/ 150018 w 1286690"/>
              <a:gd name="connsiteY2" fmla="*/ 138906 h 2666206"/>
              <a:gd name="connsiteX3" fmla="*/ 249237 w 1286690"/>
              <a:gd name="connsiteY3" fmla="*/ 196056 h 2666206"/>
              <a:gd name="connsiteX4" fmla="*/ 342900 w 1286690"/>
              <a:gd name="connsiteY4" fmla="*/ 275430 h 2666206"/>
              <a:gd name="connsiteX5" fmla="*/ 453230 w 1286690"/>
              <a:gd name="connsiteY5" fmla="*/ 538956 h 2666206"/>
              <a:gd name="connsiteX6" fmla="*/ 662780 w 1286690"/>
              <a:gd name="connsiteY6" fmla="*/ 1035843 h 2666206"/>
              <a:gd name="connsiteX7" fmla="*/ 924718 w 1286690"/>
              <a:gd name="connsiteY7" fmla="*/ 1586706 h 2666206"/>
              <a:gd name="connsiteX8" fmla="*/ 1019968 w 1286690"/>
              <a:gd name="connsiteY8" fmla="*/ 1821656 h 2666206"/>
              <a:gd name="connsiteX9" fmla="*/ 1139824 w 1286690"/>
              <a:gd name="connsiteY9" fmla="*/ 2118519 h 2666206"/>
              <a:gd name="connsiteX10" fmla="*/ 1143793 w 1286690"/>
              <a:gd name="connsiteY10" fmla="*/ 2174081 h 2666206"/>
              <a:gd name="connsiteX11" fmla="*/ 1153318 w 1286690"/>
              <a:gd name="connsiteY11" fmla="*/ 2220912 h 2666206"/>
              <a:gd name="connsiteX12" fmla="*/ 1160462 w 1286690"/>
              <a:gd name="connsiteY12" fmla="*/ 2232819 h 2666206"/>
              <a:gd name="connsiteX13" fmla="*/ 1227137 w 1286690"/>
              <a:gd name="connsiteY13" fmla="*/ 2393156 h 2666206"/>
              <a:gd name="connsiteX14" fmla="*/ 1278731 w 1286690"/>
              <a:gd name="connsiteY14" fmla="*/ 2521743 h 2666206"/>
              <a:gd name="connsiteX15" fmla="*/ 1286668 w 1286690"/>
              <a:gd name="connsiteY15" fmla="*/ 2545556 h 2666206"/>
              <a:gd name="connsiteX16" fmla="*/ 1281112 w 1286690"/>
              <a:gd name="connsiteY16" fmla="*/ 2566193 h 2666206"/>
              <a:gd name="connsiteX17" fmla="*/ 1280318 w 1286690"/>
              <a:gd name="connsiteY17" fmla="*/ 2596356 h 2666206"/>
              <a:gd name="connsiteX18" fmla="*/ 1229518 w 1286690"/>
              <a:gd name="connsiteY18" fmla="*/ 2628106 h 2666206"/>
              <a:gd name="connsiteX19" fmla="*/ 1197768 w 1286690"/>
              <a:gd name="connsiteY19" fmla="*/ 2653506 h 2666206"/>
              <a:gd name="connsiteX20" fmla="*/ 1140618 w 1286690"/>
              <a:gd name="connsiteY20" fmla="*/ 2666206 h 2666206"/>
              <a:gd name="connsiteX21" fmla="*/ 1121568 w 1286690"/>
              <a:gd name="connsiteY21" fmla="*/ 2653506 h 2666206"/>
              <a:gd name="connsiteX0" fmla="*/ 44450 w 1286734"/>
              <a:gd name="connsiteY0" fmla="*/ 0 h 2666206"/>
              <a:gd name="connsiteX1" fmla="*/ 0 w 1286734"/>
              <a:gd name="connsiteY1" fmla="*/ 51594 h 2666206"/>
              <a:gd name="connsiteX2" fmla="*/ 150018 w 1286734"/>
              <a:gd name="connsiteY2" fmla="*/ 138906 h 2666206"/>
              <a:gd name="connsiteX3" fmla="*/ 249237 w 1286734"/>
              <a:gd name="connsiteY3" fmla="*/ 196056 h 2666206"/>
              <a:gd name="connsiteX4" fmla="*/ 342900 w 1286734"/>
              <a:gd name="connsiteY4" fmla="*/ 275430 h 2666206"/>
              <a:gd name="connsiteX5" fmla="*/ 453230 w 1286734"/>
              <a:gd name="connsiteY5" fmla="*/ 538956 h 2666206"/>
              <a:gd name="connsiteX6" fmla="*/ 662780 w 1286734"/>
              <a:gd name="connsiteY6" fmla="*/ 1035843 h 2666206"/>
              <a:gd name="connsiteX7" fmla="*/ 924718 w 1286734"/>
              <a:gd name="connsiteY7" fmla="*/ 1586706 h 2666206"/>
              <a:gd name="connsiteX8" fmla="*/ 1019968 w 1286734"/>
              <a:gd name="connsiteY8" fmla="*/ 1821656 h 2666206"/>
              <a:gd name="connsiteX9" fmla="*/ 1139824 w 1286734"/>
              <a:gd name="connsiteY9" fmla="*/ 2118519 h 2666206"/>
              <a:gd name="connsiteX10" fmla="*/ 1143793 w 1286734"/>
              <a:gd name="connsiteY10" fmla="*/ 2174081 h 2666206"/>
              <a:gd name="connsiteX11" fmla="*/ 1153318 w 1286734"/>
              <a:gd name="connsiteY11" fmla="*/ 2220912 h 2666206"/>
              <a:gd name="connsiteX12" fmla="*/ 1160462 w 1286734"/>
              <a:gd name="connsiteY12" fmla="*/ 2232819 h 2666206"/>
              <a:gd name="connsiteX13" fmla="*/ 1227137 w 1286734"/>
              <a:gd name="connsiteY13" fmla="*/ 2393156 h 2666206"/>
              <a:gd name="connsiteX14" fmla="*/ 1278731 w 1286734"/>
              <a:gd name="connsiteY14" fmla="*/ 2521743 h 2666206"/>
              <a:gd name="connsiteX15" fmla="*/ 1286668 w 1286734"/>
              <a:gd name="connsiteY15" fmla="*/ 2545556 h 2666206"/>
              <a:gd name="connsiteX16" fmla="*/ 1281112 w 1286734"/>
              <a:gd name="connsiteY16" fmla="*/ 2566193 h 2666206"/>
              <a:gd name="connsiteX17" fmla="*/ 1258887 w 1286734"/>
              <a:gd name="connsiteY17" fmla="*/ 2584450 h 2666206"/>
              <a:gd name="connsiteX18" fmla="*/ 1229518 w 1286734"/>
              <a:gd name="connsiteY18" fmla="*/ 2628106 h 2666206"/>
              <a:gd name="connsiteX19" fmla="*/ 1197768 w 1286734"/>
              <a:gd name="connsiteY19" fmla="*/ 2653506 h 2666206"/>
              <a:gd name="connsiteX20" fmla="*/ 1140618 w 1286734"/>
              <a:gd name="connsiteY20" fmla="*/ 2666206 h 2666206"/>
              <a:gd name="connsiteX21" fmla="*/ 1121568 w 1286734"/>
              <a:gd name="connsiteY21" fmla="*/ 2653506 h 2666206"/>
              <a:gd name="connsiteX0" fmla="*/ 44450 w 1287650"/>
              <a:gd name="connsiteY0" fmla="*/ 0 h 2666206"/>
              <a:gd name="connsiteX1" fmla="*/ 0 w 1287650"/>
              <a:gd name="connsiteY1" fmla="*/ 51594 h 2666206"/>
              <a:gd name="connsiteX2" fmla="*/ 150018 w 1287650"/>
              <a:gd name="connsiteY2" fmla="*/ 138906 h 2666206"/>
              <a:gd name="connsiteX3" fmla="*/ 249237 w 1287650"/>
              <a:gd name="connsiteY3" fmla="*/ 196056 h 2666206"/>
              <a:gd name="connsiteX4" fmla="*/ 342900 w 1287650"/>
              <a:gd name="connsiteY4" fmla="*/ 275430 h 2666206"/>
              <a:gd name="connsiteX5" fmla="*/ 453230 w 1287650"/>
              <a:gd name="connsiteY5" fmla="*/ 538956 h 2666206"/>
              <a:gd name="connsiteX6" fmla="*/ 662780 w 1287650"/>
              <a:gd name="connsiteY6" fmla="*/ 1035843 h 2666206"/>
              <a:gd name="connsiteX7" fmla="*/ 924718 w 1287650"/>
              <a:gd name="connsiteY7" fmla="*/ 1586706 h 2666206"/>
              <a:gd name="connsiteX8" fmla="*/ 1019968 w 1287650"/>
              <a:gd name="connsiteY8" fmla="*/ 1821656 h 2666206"/>
              <a:gd name="connsiteX9" fmla="*/ 1139824 w 1287650"/>
              <a:gd name="connsiteY9" fmla="*/ 2118519 h 2666206"/>
              <a:gd name="connsiteX10" fmla="*/ 1143793 w 1287650"/>
              <a:gd name="connsiteY10" fmla="*/ 2174081 h 2666206"/>
              <a:gd name="connsiteX11" fmla="*/ 1153318 w 1287650"/>
              <a:gd name="connsiteY11" fmla="*/ 2220912 h 2666206"/>
              <a:gd name="connsiteX12" fmla="*/ 1160462 w 1287650"/>
              <a:gd name="connsiteY12" fmla="*/ 2232819 h 2666206"/>
              <a:gd name="connsiteX13" fmla="*/ 1227137 w 1287650"/>
              <a:gd name="connsiteY13" fmla="*/ 2393156 h 2666206"/>
              <a:gd name="connsiteX14" fmla="*/ 1278731 w 1287650"/>
              <a:gd name="connsiteY14" fmla="*/ 2521743 h 2666206"/>
              <a:gd name="connsiteX15" fmla="*/ 1286668 w 1287650"/>
              <a:gd name="connsiteY15" fmla="*/ 2545556 h 2666206"/>
              <a:gd name="connsiteX16" fmla="*/ 1281112 w 1287650"/>
              <a:gd name="connsiteY16" fmla="*/ 2566193 h 2666206"/>
              <a:gd name="connsiteX17" fmla="*/ 1229518 w 1287650"/>
              <a:gd name="connsiteY17" fmla="*/ 2628106 h 2666206"/>
              <a:gd name="connsiteX18" fmla="*/ 1197768 w 1287650"/>
              <a:gd name="connsiteY18" fmla="*/ 2653506 h 2666206"/>
              <a:gd name="connsiteX19" fmla="*/ 1140618 w 1287650"/>
              <a:gd name="connsiteY19" fmla="*/ 2666206 h 2666206"/>
              <a:gd name="connsiteX20" fmla="*/ 1121568 w 1287650"/>
              <a:gd name="connsiteY20" fmla="*/ 2653506 h 2666206"/>
              <a:gd name="connsiteX0" fmla="*/ 44450 w 1287177"/>
              <a:gd name="connsiteY0" fmla="*/ 0 h 2666206"/>
              <a:gd name="connsiteX1" fmla="*/ 0 w 1287177"/>
              <a:gd name="connsiteY1" fmla="*/ 51594 h 2666206"/>
              <a:gd name="connsiteX2" fmla="*/ 150018 w 1287177"/>
              <a:gd name="connsiteY2" fmla="*/ 138906 h 2666206"/>
              <a:gd name="connsiteX3" fmla="*/ 249237 w 1287177"/>
              <a:gd name="connsiteY3" fmla="*/ 196056 h 2666206"/>
              <a:gd name="connsiteX4" fmla="*/ 342900 w 1287177"/>
              <a:gd name="connsiteY4" fmla="*/ 275430 h 2666206"/>
              <a:gd name="connsiteX5" fmla="*/ 453230 w 1287177"/>
              <a:gd name="connsiteY5" fmla="*/ 538956 h 2666206"/>
              <a:gd name="connsiteX6" fmla="*/ 662780 w 1287177"/>
              <a:gd name="connsiteY6" fmla="*/ 1035843 h 2666206"/>
              <a:gd name="connsiteX7" fmla="*/ 924718 w 1287177"/>
              <a:gd name="connsiteY7" fmla="*/ 1586706 h 2666206"/>
              <a:gd name="connsiteX8" fmla="*/ 1019968 w 1287177"/>
              <a:gd name="connsiteY8" fmla="*/ 1821656 h 2666206"/>
              <a:gd name="connsiteX9" fmla="*/ 1139824 w 1287177"/>
              <a:gd name="connsiteY9" fmla="*/ 2118519 h 2666206"/>
              <a:gd name="connsiteX10" fmla="*/ 1143793 w 1287177"/>
              <a:gd name="connsiteY10" fmla="*/ 2174081 h 2666206"/>
              <a:gd name="connsiteX11" fmla="*/ 1153318 w 1287177"/>
              <a:gd name="connsiteY11" fmla="*/ 2220912 h 2666206"/>
              <a:gd name="connsiteX12" fmla="*/ 1160462 w 1287177"/>
              <a:gd name="connsiteY12" fmla="*/ 2232819 h 2666206"/>
              <a:gd name="connsiteX13" fmla="*/ 1227137 w 1287177"/>
              <a:gd name="connsiteY13" fmla="*/ 2393156 h 2666206"/>
              <a:gd name="connsiteX14" fmla="*/ 1278731 w 1287177"/>
              <a:gd name="connsiteY14" fmla="*/ 2521743 h 2666206"/>
              <a:gd name="connsiteX15" fmla="*/ 1286668 w 1287177"/>
              <a:gd name="connsiteY15" fmla="*/ 2545556 h 2666206"/>
              <a:gd name="connsiteX16" fmla="*/ 1281112 w 1287177"/>
              <a:gd name="connsiteY16" fmla="*/ 2566193 h 2666206"/>
              <a:gd name="connsiteX17" fmla="*/ 1239043 w 1287177"/>
              <a:gd name="connsiteY17" fmla="*/ 2599531 h 2666206"/>
              <a:gd name="connsiteX18" fmla="*/ 1197768 w 1287177"/>
              <a:gd name="connsiteY18" fmla="*/ 2653506 h 2666206"/>
              <a:gd name="connsiteX19" fmla="*/ 1140618 w 1287177"/>
              <a:gd name="connsiteY19" fmla="*/ 2666206 h 2666206"/>
              <a:gd name="connsiteX20" fmla="*/ 1121568 w 1287177"/>
              <a:gd name="connsiteY20" fmla="*/ 2653506 h 2666206"/>
              <a:gd name="connsiteX0" fmla="*/ 44450 w 1287177"/>
              <a:gd name="connsiteY0" fmla="*/ 0 h 2667029"/>
              <a:gd name="connsiteX1" fmla="*/ 0 w 1287177"/>
              <a:gd name="connsiteY1" fmla="*/ 51594 h 2667029"/>
              <a:gd name="connsiteX2" fmla="*/ 150018 w 1287177"/>
              <a:gd name="connsiteY2" fmla="*/ 138906 h 2667029"/>
              <a:gd name="connsiteX3" fmla="*/ 249237 w 1287177"/>
              <a:gd name="connsiteY3" fmla="*/ 196056 h 2667029"/>
              <a:gd name="connsiteX4" fmla="*/ 342900 w 1287177"/>
              <a:gd name="connsiteY4" fmla="*/ 275430 h 2667029"/>
              <a:gd name="connsiteX5" fmla="*/ 453230 w 1287177"/>
              <a:gd name="connsiteY5" fmla="*/ 538956 h 2667029"/>
              <a:gd name="connsiteX6" fmla="*/ 662780 w 1287177"/>
              <a:gd name="connsiteY6" fmla="*/ 1035843 h 2667029"/>
              <a:gd name="connsiteX7" fmla="*/ 924718 w 1287177"/>
              <a:gd name="connsiteY7" fmla="*/ 1586706 h 2667029"/>
              <a:gd name="connsiteX8" fmla="*/ 1019968 w 1287177"/>
              <a:gd name="connsiteY8" fmla="*/ 1821656 h 2667029"/>
              <a:gd name="connsiteX9" fmla="*/ 1139824 w 1287177"/>
              <a:gd name="connsiteY9" fmla="*/ 2118519 h 2667029"/>
              <a:gd name="connsiteX10" fmla="*/ 1143793 w 1287177"/>
              <a:gd name="connsiteY10" fmla="*/ 2174081 h 2667029"/>
              <a:gd name="connsiteX11" fmla="*/ 1153318 w 1287177"/>
              <a:gd name="connsiteY11" fmla="*/ 2220912 h 2667029"/>
              <a:gd name="connsiteX12" fmla="*/ 1160462 w 1287177"/>
              <a:gd name="connsiteY12" fmla="*/ 2232819 h 2667029"/>
              <a:gd name="connsiteX13" fmla="*/ 1227137 w 1287177"/>
              <a:gd name="connsiteY13" fmla="*/ 2393156 h 2667029"/>
              <a:gd name="connsiteX14" fmla="*/ 1278731 w 1287177"/>
              <a:gd name="connsiteY14" fmla="*/ 2521743 h 2667029"/>
              <a:gd name="connsiteX15" fmla="*/ 1286668 w 1287177"/>
              <a:gd name="connsiteY15" fmla="*/ 2545556 h 2667029"/>
              <a:gd name="connsiteX16" fmla="*/ 1281112 w 1287177"/>
              <a:gd name="connsiteY16" fmla="*/ 2566193 h 2667029"/>
              <a:gd name="connsiteX17" fmla="*/ 1239043 w 1287177"/>
              <a:gd name="connsiteY17" fmla="*/ 2599531 h 2667029"/>
              <a:gd name="connsiteX18" fmla="*/ 1190624 w 1287177"/>
              <a:gd name="connsiteY18" fmla="*/ 2624931 h 2667029"/>
              <a:gd name="connsiteX19" fmla="*/ 1140618 w 1287177"/>
              <a:gd name="connsiteY19" fmla="*/ 2666206 h 2667029"/>
              <a:gd name="connsiteX20" fmla="*/ 1121568 w 1287177"/>
              <a:gd name="connsiteY20" fmla="*/ 2653506 h 2667029"/>
              <a:gd name="connsiteX0" fmla="*/ 44450 w 1287177"/>
              <a:gd name="connsiteY0" fmla="*/ 0 h 2653555"/>
              <a:gd name="connsiteX1" fmla="*/ 0 w 1287177"/>
              <a:gd name="connsiteY1" fmla="*/ 51594 h 2653555"/>
              <a:gd name="connsiteX2" fmla="*/ 150018 w 1287177"/>
              <a:gd name="connsiteY2" fmla="*/ 138906 h 2653555"/>
              <a:gd name="connsiteX3" fmla="*/ 249237 w 1287177"/>
              <a:gd name="connsiteY3" fmla="*/ 196056 h 2653555"/>
              <a:gd name="connsiteX4" fmla="*/ 342900 w 1287177"/>
              <a:gd name="connsiteY4" fmla="*/ 275430 h 2653555"/>
              <a:gd name="connsiteX5" fmla="*/ 453230 w 1287177"/>
              <a:gd name="connsiteY5" fmla="*/ 538956 h 2653555"/>
              <a:gd name="connsiteX6" fmla="*/ 662780 w 1287177"/>
              <a:gd name="connsiteY6" fmla="*/ 1035843 h 2653555"/>
              <a:gd name="connsiteX7" fmla="*/ 924718 w 1287177"/>
              <a:gd name="connsiteY7" fmla="*/ 1586706 h 2653555"/>
              <a:gd name="connsiteX8" fmla="*/ 1019968 w 1287177"/>
              <a:gd name="connsiteY8" fmla="*/ 1821656 h 2653555"/>
              <a:gd name="connsiteX9" fmla="*/ 1139824 w 1287177"/>
              <a:gd name="connsiteY9" fmla="*/ 2118519 h 2653555"/>
              <a:gd name="connsiteX10" fmla="*/ 1143793 w 1287177"/>
              <a:gd name="connsiteY10" fmla="*/ 2174081 h 2653555"/>
              <a:gd name="connsiteX11" fmla="*/ 1153318 w 1287177"/>
              <a:gd name="connsiteY11" fmla="*/ 2220912 h 2653555"/>
              <a:gd name="connsiteX12" fmla="*/ 1160462 w 1287177"/>
              <a:gd name="connsiteY12" fmla="*/ 2232819 h 2653555"/>
              <a:gd name="connsiteX13" fmla="*/ 1227137 w 1287177"/>
              <a:gd name="connsiteY13" fmla="*/ 2393156 h 2653555"/>
              <a:gd name="connsiteX14" fmla="*/ 1278731 w 1287177"/>
              <a:gd name="connsiteY14" fmla="*/ 2521743 h 2653555"/>
              <a:gd name="connsiteX15" fmla="*/ 1286668 w 1287177"/>
              <a:gd name="connsiteY15" fmla="*/ 2545556 h 2653555"/>
              <a:gd name="connsiteX16" fmla="*/ 1281112 w 1287177"/>
              <a:gd name="connsiteY16" fmla="*/ 2566193 h 2653555"/>
              <a:gd name="connsiteX17" fmla="*/ 1239043 w 1287177"/>
              <a:gd name="connsiteY17" fmla="*/ 2599531 h 2653555"/>
              <a:gd name="connsiteX18" fmla="*/ 1190624 w 1287177"/>
              <a:gd name="connsiteY18" fmla="*/ 2624931 h 2653555"/>
              <a:gd name="connsiteX19" fmla="*/ 1140618 w 1287177"/>
              <a:gd name="connsiteY19" fmla="*/ 2649537 h 2653555"/>
              <a:gd name="connsiteX20" fmla="*/ 1121568 w 1287177"/>
              <a:gd name="connsiteY20" fmla="*/ 2653506 h 2653555"/>
              <a:gd name="connsiteX0" fmla="*/ 44450 w 1287177"/>
              <a:gd name="connsiteY0" fmla="*/ 0 h 2649834"/>
              <a:gd name="connsiteX1" fmla="*/ 0 w 1287177"/>
              <a:gd name="connsiteY1" fmla="*/ 51594 h 2649834"/>
              <a:gd name="connsiteX2" fmla="*/ 150018 w 1287177"/>
              <a:gd name="connsiteY2" fmla="*/ 138906 h 2649834"/>
              <a:gd name="connsiteX3" fmla="*/ 249237 w 1287177"/>
              <a:gd name="connsiteY3" fmla="*/ 196056 h 2649834"/>
              <a:gd name="connsiteX4" fmla="*/ 342900 w 1287177"/>
              <a:gd name="connsiteY4" fmla="*/ 275430 h 2649834"/>
              <a:gd name="connsiteX5" fmla="*/ 453230 w 1287177"/>
              <a:gd name="connsiteY5" fmla="*/ 538956 h 2649834"/>
              <a:gd name="connsiteX6" fmla="*/ 662780 w 1287177"/>
              <a:gd name="connsiteY6" fmla="*/ 1035843 h 2649834"/>
              <a:gd name="connsiteX7" fmla="*/ 924718 w 1287177"/>
              <a:gd name="connsiteY7" fmla="*/ 1586706 h 2649834"/>
              <a:gd name="connsiteX8" fmla="*/ 1019968 w 1287177"/>
              <a:gd name="connsiteY8" fmla="*/ 1821656 h 2649834"/>
              <a:gd name="connsiteX9" fmla="*/ 1139824 w 1287177"/>
              <a:gd name="connsiteY9" fmla="*/ 2118519 h 2649834"/>
              <a:gd name="connsiteX10" fmla="*/ 1143793 w 1287177"/>
              <a:gd name="connsiteY10" fmla="*/ 2174081 h 2649834"/>
              <a:gd name="connsiteX11" fmla="*/ 1153318 w 1287177"/>
              <a:gd name="connsiteY11" fmla="*/ 2220912 h 2649834"/>
              <a:gd name="connsiteX12" fmla="*/ 1160462 w 1287177"/>
              <a:gd name="connsiteY12" fmla="*/ 2232819 h 2649834"/>
              <a:gd name="connsiteX13" fmla="*/ 1227137 w 1287177"/>
              <a:gd name="connsiteY13" fmla="*/ 2393156 h 2649834"/>
              <a:gd name="connsiteX14" fmla="*/ 1278731 w 1287177"/>
              <a:gd name="connsiteY14" fmla="*/ 2521743 h 2649834"/>
              <a:gd name="connsiteX15" fmla="*/ 1286668 w 1287177"/>
              <a:gd name="connsiteY15" fmla="*/ 2545556 h 2649834"/>
              <a:gd name="connsiteX16" fmla="*/ 1281112 w 1287177"/>
              <a:gd name="connsiteY16" fmla="*/ 2566193 h 2649834"/>
              <a:gd name="connsiteX17" fmla="*/ 1239043 w 1287177"/>
              <a:gd name="connsiteY17" fmla="*/ 2599531 h 2649834"/>
              <a:gd name="connsiteX18" fmla="*/ 1190624 w 1287177"/>
              <a:gd name="connsiteY18" fmla="*/ 2624931 h 2649834"/>
              <a:gd name="connsiteX19" fmla="*/ 1140618 w 1287177"/>
              <a:gd name="connsiteY19" fmla="*/ 2649537 h 2649834"/>
              <a:gd name="connsiteX20" fmla="*/ 1107280 w 1287177"/>
              <a:gd name="connsiteY20" fmla="*/ 2639218 h 2649834"/>
              <a:gd name="connsiteX0" fmla="*/ 44450 w 1287177"/>
              <a:gd name="connsiteY0" fmla="*/ 0 h 2654522"/>
              <a:gd name="connsiteX1" fmla="*/ 0 w 1287177"/>
              <a:gd name="connsiteY1" fmla="*/ 51594 h 2654522"/>
              <a:gd name="connsiteX2" fmla="*/ 150018 w 1287177"/>
              <a:gd name="connsiteY2" fmla="*/ 138906 h 2654522"/>
              <a:gd name="connsiteX3" fmla="*/ 249237 w 1287177"/>
              <a:gd name="connsiteY3" fmla="*/ 196056 h 2654522"/>
              <a:gd name="connsiteX4" fmla="*/ 342900 w 1287177"/>
              <a:gd name="connsiteY4" fmla="*/ 275430 h 2654522"/>
              <a:gd name="connsiteX5" fmla="*/ 453230 w 1287177"/>
              <a:gd name="connsiteY5" fmla="*/ 538956 h 2654522"/>
              <a:gd name="connsiteX6" fmla="*/ 662780 w 1287177"/>
              <a:gd name="connsiteY6" fmla="*/ 1035843 h 2654522"/>
              <a:gd name="connsiteX7" fmla="*/ 924718 w 1287177"/>
              <a:gd name="connsiteY7" fmla="*/ 1586706 h 2654522"/>
              <a:gd name="connsiteX8" fmla="*/ 1019968 w 1287177"/>
              <a:gd name="connsiteY8" fmla="*/ 1821656 h 2654522"/>
              <a:gd name="connsiteX9" fmla="*/ 1139824 w 1287177"/>
              <a:gd name="connsiteY9" fmla="*/ 2118519 h 2654522"/>
              <a:gd name="connsiteX10" fmla="*/ 1143793 w 1287177"/>
              <a:gd name="connsiteY10" fmla="*/ 2174081 h 2654522"/>
              <a:gd name="connsiteX11" fmla="*/ 1153318 w 1287177"/>
              <a:gd name="connsiteY11" fmla="*/ 2220912 h 2654522"/>
              <a:gd name="connsiteX12" fmla="*/ 1160462 w 1287177"/>
              <a:gd name="connsiteY12" fmla="*/ 2232819 h 2654522"/>
              <a:gd name="connsiteX13" fmla="*/ 1227137 w 1287177"/>
              <a:gd name="connsiteY13" fmla="*/ 2393156 h 2654522"/>
              <a:gd name="connsiteX14" fmla="*/ 1278731 w 1287177"/>
              <a:gd name="connsiteY14" fmla="*/ 2521743 h 2654522"/>
              <a:gd name="connsiteX15" fmla="*/ 1286668 w 1287177"/>
              <a:gd name="connsiteY15" fmla="*/ 2545556 h 2654522"/>
              <a:gd name="connsiteX16" fmla="*/ 1281112 w 1287177"/>
              <a:gd name="connsiteY16" fmla="*/ 2566193 h 2654522"/>
              <a:gd name="connsiteX17" fmla="*/ 1239043 w 1287177"/>
              <a:gd name="connsiteY17" fmla="*/ 2599531 h 2654522"/>
              <a:gd name="connsiteX18" fmla="*/ 1190624 w 1287177"/>
              <a:gd name="connsiteY18" fmla="*/ 2624931 h 2654522"/>
              <a:gd name="connsiteX19" fmla="*/ 1133475 w 1287177"/>
              <a:gd name="connsiteY19" fmla="*/ 2654299 h 2654522"/>
              <a:gd name="connsiteX20" fmla="*/ 1107280 w 1287177"/>
              <a:gd name="connsiteY20" fmla="*/ 2639218 h 2654522"/>
              <a:gd name="connsiteX0" fmla="*/ 44450 w 1287177"/>
              <a:gd name="connsiteY0" fmla="*/ 0 h 2654522"/>
              <a:gd name="connsiteX1" fmla="*/ 0 w 1287177"/>
              <a:gd name="connsiteY1" fmla="*/ 51594 h 2654522"/>
              <a:gd name="connsiteX2" fmla="*/ 150018 w 1287177"/>
              <a:gd name="connsiteY2" fmla="*/ 138906 h 2654522"/>
              <a:gd name="connsiteX3" fmla="*/ 249237 w 1287177"/>
              <a:gd name="connsiteY3" fmla="*/ 196056 h 2654522"/>
              <a:gd name="connsiteX4" fmla="*/ 342900 w 1287177"/>
              <a:gd name="connsiteY4" fmla="*/ 275430 h 2654522"/>
              <a:gd name="connsiteX5" fmla="*/ 453230 w 1287177"/>
              <a:gd name="connsiteY5" fmla="*/ 538956 h 2654522"/>
              <a:gd name="connsiteX6" fmla="*/ 662780 w 1287177"/>
              <a:gd name="connsiteY6" fmla="*/ 1035843 h 2654522"/>
              <a:gd name="connsiteX7" fmla="*/ 924718 w 1287177"/>
              <a:gd name="connsiteY7" fmla="*/ 1586706 h 2654522"/>
              <a:gd name="connsiteX8" fmla="*/ 1019968 w 1287177"/>
              <a:gd name="connsiteY8" fmla="*/ 1821656 h 2654522"/>
              <a:gd name="connsiteX9" fmla="*/ 1139824 w 1287177"/>
              <a:gd name="connsiteY9" fmla="*/ 2118519 h 2654522"/>
              <a:gd name="connsiteX10" fmla="*/ 1143793 w 1287177"/>
              <a:gd name="connsiteY10" fmla="*/ 2174081 h 2654522"/>
              <a:gd name="connsiteX11" fmla="*/ 1153318 w 1287177"/>
              <a:gd name="connsiteY11" fmla="*/ 2220912 h 2654522"/>
              <a:gd name="connsiteX12" fmla="*/ 1160462 w 1287177"/>
              <a:gd name="connsiteY12" fmla="*/ 2232819 h 2654522"/>
              <a:gd name="connsiteX13" fmla="*/ 1227137 w 1287177"/>
              <a:gd name="connsiteY13" fmla="*/ 2393156 h 2654522"/>
              <a:gd name="connsiteX14" fmla="*/ 1278731 w 1287177"/>
              <a:gd name="connsiteY14" fmla="*/ 2521743 h 2654522"/>
              <a:gd name="connsiteX15" fmla="*/ 1286668 w 1287177"/>
              <a:gd name="connsiteY15" fmla="*/ 2545556 h 2654522"/>
              <a:gd name="connsiteX16" fmla="*/ 1281112 w 1287177"/>
              <a:gd name="connsiteY16" fmla="*/ 2566193 h 2654522"/>
              <a:gd name="connsiteX17" fmla="*/ 1239043 w 1287177"/>
              <a:gd name="connsiteY17" fmla="*/ 2599531 h 2654522"/>
              <a:gd name="connsiteX18" fmla="*/ 1190624 w 1287177"/>
              <a:gd name="connsiteY18" fmla="*/ 2624931 h 2654522"/>
              <a:gd name="connsiteX19" fmla="*/ 1133475 w 1287177"/>
              <a:gd name="connsiteY19" fmla="*/ 2654299 h 2654522"/>
              <a:gd name="connsiteX20" fmla="*/ 1107280 w 1287177"/>
              <a:gd name="connsiteY20" fmla="*/ 2639218 h 2654522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24718 w 1287177"/>
              <a:gd name="connsiteY7" fmla="*/ 1586706 h 2652171"/>
              <a:gd name="connsiteX8" fmla="*/ 1019968 w 1287177"/>
              <a:gd name="connsiteY8" fmla="*/ 1821656 h 2652171"/>
              <a:gd name="connsiteX9" fmla="*/ 1139824 w 1287177"/>
              <a:gd name="connsiteY9" fmla="*/ 2118519 h 2652171"/>
              <a:gd name="connsiteX10" fmla="*/ 1143793 w 1287177"/>
              <a:gd name="connsiteY10" fmla="*/ 2174081 h 2652171"/>
              <a:gd name="connsiteX11" fmla="*/ 1153318 w 1287177"/>
              <a:gd name="connsiteY11" fmla="*/ 2220912 h 2652171"/>
              <a:gd name="connsiteX12" fmla="*/ 1160462 w 1287177"/>
              <a:gd name="connsiteY12" fmla="*/ 2232819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9968 w 1287177"/>
              <a:gd name="connsiteY8" fmla="*/ 1821656 h 2652171"/>
              <a:gd name="connsiteX9" fmla="*/ 1139824 w 1287177"/>
              <a:gd name="connsiteY9" fmla="*/ 2118519 h 2652171"/>
              <a:gd name="connsiteX10" fmla="*/ 1143793 w 1287177"/>
              <a:gd name="connsiteY10" fmla="*/ 2174081 h 2652171"/>
              <a:gd name="connsiteX11" fmla="*/ 1153318 w 1287177"/>
              <a:gd name="connsiteY11" fmla="*/ 2220912 h 2652171"/>
              <a:gd name="connsiteX12" fmla="*/ 1160462 w 1287177"/>
              <a:gd name="connsiteY12" fmla="*/ 2232819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9968 w 1287177"/>
              <a:gd name="connsiteY8" fmla="*/ 1821656 h 2652171"/>
              <a:gd name="connsiteX9" fmla="*/ 1139824 w 1287177"/>
              <a:gd name="connsiteY9" fmla="*/ 2118519 h 2652171"/>
              <a:gd name="connsiteX10" fmla="*/ 1143793 w 1287177"/>
              <a:gd name="connsiteY10" fmla="*/ 2174081 h 2652171"/>
              <a:gd name="connsiteX11" fmla="*/ 1153318 w 1287177"/>
              <a:gd name="connsiteY11" fmla="*/ 2220912 h 2652171"/>
              <a:gd name="connsiteX12" fmla="*/ 1160462 w 1287177"/>
              <a:gd name="connsiteY12" fmla="*/ 2232819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9968 w 1287177"/>
              <a:gd name="connsiteY8" fmla="*/ 1821656 h 2652171"/>
              <a:gd name="connsiteX9" fmla="*/ 1133474 w 1287177"/>
              <a:gd name="connsiteY9" fmla="*/ 2118519 h 2652171"/>
              <a:gd name="connsiteX10" fmla="*/ 1143793 w 1287177"/>
              <a:gd name="connsiteY10" fmla="*/ 2174081 h 2652171"/>
              <a:gd name="connsiteX11" fmla="*/ 1153318 w 1287177"/>
              <a:gd name="connsiteY11" fmla="*/ 2220912 h 2652171"/>
              <a:gd name="connsiteX12" fmla="*/ 1160462 w 1287177"/>
              <a:gd name="connsiteY12" fmla="*/ 2232819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74081 h 2652171"/>
              <a:gd name="connsiteX11" fmla="*/ 1153318 w 1287177"/>
              <a:gd name="connsiteY11" fmla="*/ 2220912 h 2652171"/>
              <a:gd name="connsiteX12" fmla="*/ 1160462 w 1287177"/>
              <a:gd name="connsiteY12" fmla="*/ 2232819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6174 w 1287177"/>
              <a:gd name="connsiteY10" fmla="*/ 2169318 h 2652171"/>
              <a:gd name="connsiteX11" fmla="*/ 1153318 w 1287177"/>
              <a:gd name="connsiteY11" fmla="*/ 2220912 h 2652171"/>
              <a:gd name="connsiteX12" fmla="*/ 1160462 w 1287177"/>
              <a:gd name="connsiteY12" fmla="*/ 2232819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53318 w 1287177"/>
              <a:gd name="connsiteY11" fmla="*/ 2220912 h 2652171"/>
              <a:gd name="connsiteX12" fmla="*/ 1160462 w 1287177"/>
              <a:gd name="connsiteY12" fmla="*/ 2232819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53318 w 1287177"/>
              <a:gd name="connsiteY11" fmla="*/ 2220912 h 2652171"/>
              <a:gd name="connsiteX12" fmla="*/ 1160462 w 1287177"/>
              <a:gd name="connsiteY12" fmla="*/ 2232819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53318 w 1287177"/>
              <a:gd name="connsiteY11" fmla="*/ 2220912 h 2652171"/>
              <a:gd name="connsiteX12" fmla="*/ 1155699 w 1287177"/>
              <a:gd name="connsiteY12" fmla="*/ 2230438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53318 w 1287177"/>
              <a:gd name="connsiteY11" fmla="*/ 2220912 h 2652171"/>
              <a:gd name="connsiteX12" fmla="*/ 1160462 w 1287177"/>
              <a:gd name="connsiteY12" fmla="*/ 2242344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46174 w 1287177"/>
              <a:gd name="connsiteY11" fmla="*/ 2206625 h 2652171"/>
              <a:gd name="connsiteX12" fmla="*/ 1160462 w 1287177"/>
              <a:gd name="connsiteY12" fmla="*/ 2242344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43793 w 1287177"/>
              <a:gd name="connsiteY11" fmla="*/ 2201862 h 2652171"/>
              <a:gd name="connsiteX12" fmla="*/ 1160462 w 1287177"/>
              <a:gd name="connsiteY12" fmla="*/ 2242344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46175 w 1287177"/>
              <a:gd name="connsiteY11" fmla="*/ 2197099 h 2652171"/>
              <a:gd name="connsiteX12" fmla="*/ 1160462 w 1287177"/>
              <a:gd name="connsiteY12" fmla="*/ 2242344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46175 w 1287177"/>
              <a:gd name="connsiteY11" fmla="*/ 2197099 h 2652171"/>
              <a:gd name="connsiteX12" fmla="*/ 1160462 w 1287177"/>
              <a:gd name="connsiteY12" fmla="*/ 2230437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46175 w 1287177"/>
              <a:gd name="connsiteY11" fmla="*/ 2197099 h 2652171"/>
              <a:gd name="connsiteX12" fmla="*/ 1160462 w 1287177"/>
              <a:gd name="connsiteY12" fmla="*/ 2230437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46175 w 1287177"/>
              <a:gd name="connsiteY11" fmla="*/ 2197099 h 2652171"/>
              <a:gd name="connsiteX12" fmla="*/ 1158081 w 1287177"/>
              <a:gd name="connsiteY12" fmla="*/ 2232818 h 2652171"/>
              <a:gd name="connsiteX13" fmla="*/ 1227137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87177"/>
              <a:gd name="connsiteY0" fmla="*/ 0 h 2652171"/>
              <a:gd name="connsiteX1" fmla="*/ 0 w 1287177"/>
              <a:gd name="connsiteY1" fmla="*/ 51594 h 2652171"/>
              <a:gd name="connsiteX2" fmla="*/ 150018 w 1287177"/>
              <a:gd name="connsiteY2" fmla="*/ 138906 h 2652171"/>
              <a:gd name="connsiteX3" fmla="*/ 249237 w 1287177"/>
              <a:gd name="connsiteY3" fmla="*/ 196056 h 2652171"/>
              <a:gd name="connsiteX4" fmla="*/ 342900 w 1287177"/>
              <a:gd name="connsiteY4" fmla="*/ 275430 h 2652171"/>
              <a:gd name="connsiteX5" fmla="*/ 453230 w 1287177"/>
              <a:gd name="connsiteY5" fmla="*/ 538956 h 2652171"/>
              <a:gd name="connsiteX6" fmla="*/ 662780 w 1287177"/>
              <a:gd name="connsiteY6" fmla="*/ 1035843 h 2652171"/>
              <a:gd name="connsiteX7" fmla="*/ 918368 w 1287177"/>
              <a:gd name="connsiteY7" fmla="*/ 1586706 h 2652171"/>
              <a:gd name="connsiteX8" fmla="*/ 1016793 w 1287177"/>
              <a:gd name="connsiteY8" fmla="*/ 1828006 h 2652171"/>
              <a:gd name="connsiteX9" fmla="*/ 1133474 w 1287177"/>
              <a:gd name="connsiteY9" fmla="*/ 2118519 h 2652171"/>
              <a:gd name="connsiteX10" fmla="*/ 1143793 w 1287177"/>
              <a:gd name="connsiteY10" fmla="*/ 2169318 h 2652171"/>
              <a:gd name="connsiteX11" fmla="*/ 1146175 w 1287177"/>
              <a:gd name="connsiteY11" fmla="*/ 2197099 h 2652171"/>
              <a:gd name="connsiteX12" fmla="*/ 1158081 w 1287177"/>
              <a:gd name="connsiteY12" fmla="*/ 2232818 h 2652171"/>
              <a:gd name="connsiteX13" fmla="*/ 1224756 w 1287177"/>
              <a:gd name="connsiteY13" fmla="*/ 2393156 h 2652171"/>
              <a:gd name="connsiteX14" fmla="*/ 1278731 w 1287177"/>
              <a:gd name="connsiteY14" fmla="*/ 2521743 h 2652171"/>
              <a:gd name="connsiteX15" fmla="*/ 1286668 w 1287177"/>
              <a:gd name="connsiteY15" fmla="*/ 2545556 h 2652171"/>
              <a:gd name="connsiteX16" fmla="*/ 1281112 w 1287177"/>
              <a:gd name="connsiteY16" fmla="*/ 2566193 h 2652171"/>
              <a:gd name="connsiteX17" fmla="*/ 1239043 w 1287177"/>
              <a:gd name="connsiteY17" fmla="*/ 2599531 h 2652171"/>
              <a:gd name="connsiteX18" fmla="*/ 1190624 w 1287177"/>
              <a:gd name="connsiteY18" fmla="*/ 2624931 h 2652171"/>
              <a:gd name="connsiteX19" fmla="*/ 1131094 w 1287177"/>
              <a:gd name="connsiteY19" fmla="*/ 2651917 h 2652171"/>
              <a:gd name="connsiteX20" fmla="*/ 1107280 w 1287177"/>
              <a:gd name="connsiteY20" fmla="*/ 2639218 h 2652171"/>
              <a:gd name="connsiteX0" fmla="*/ 44450 w 1290147"/>
              <a:gd name="connsiteY0" fmla="*/ 0 h 2652171"/>
              <a:gd name="connsiteX1" fmla="*/ 0 w 1290147"/>
              <a:gd name="connsiteY1" fmla="*/ 51594 h 2652171"/>
              <a:gd name="connsiteX2" fmla="*/ 150018 w 1290147"/>
              <a:gd name="connsiteY2" fmla="*/ 138906 h 2652171"/>
              <a:gd name="connsiteX3" fmla="*/ 249237 w 1290147"/>
              <a:gd name="connsiteY3" fmla="*/ 196056 h 2652171"/>
              <a:gd name="connsiteX4" fmla="*/ 342900 w 1290147"/>
              <a:gd name="connsiteY4" fmla="*/ 275430 h 2652171"/>
              <a:gd name="connsiteX5" fmla="*/ 453230 w 1290147"/>
              <a:gd name="connsiteY5" fmla="*/ 538956 h 2652171"/>
              <a:gd name="connsiteX6" fmla="*/ 662780 w 1290147"/>
              <a:gd name="connsiteY6" fmla="*/ 1035843 h 2652171"/>
              <a:gd name="connsiteX7" fmla="*/ 918368 w 1290147"/>
              <a:gd name="connsiteY7" fmla="*/ 1586706 h 2652171"/>
              <a:gd name="connsiteX8" fmla="*/ 1016793 w 1290147"/>
              <a:gd name="connsiteY8" fmla="*/ 1828006 h 2652171"/>
              <a:gd name="connsiteX9" fmla="*/ 1133474 w 1290147"/>
              <a:gd name="connsiteY9" fmla="*/ 2118519 h 2652171"/>
              <a:gd name="connsiteX10" fmla="*/ 1143793 w 1290147"/>
              <a:gd name="connsiteY10" fmla="*/ 2169318 h 2652171"/>
              <a:gd name="connsiteX11" fmla="*/ 1146175 w 1290147"/>
              <a:gd name="connsiteY11" fmla="*/ 2197099 h 2652171"/>
              <a:gd name="connsiteX12" fmla="*/ 1158081 w 1290147"/>
              <a:gd name="connsiteY12" fmla="*/ 2232818 h 2652171"/>
              <a:gd name="connsiteX13" fmla="*/ 1224756 w 1290147"/>
              <a:gd name="connsiteY13" fmla="*/ 2393156 h 2652171"/>
              <a:gd name="connsiteX14" fmla="*/ 1278731 w 1290147"/>
              <a:gd name="connsiteY14" fmla="*/ 2521743 h 2652171"/>
              <a:gd name="connsiteX15" fmla="*/ 1286668 w 1290147"/>
              <a:gd name="connsiteY15" fmla="*/ 2545556 h 2652171"/>
              <a:gd name="connsiteX16" fmla="*/ 1281112 w 1290147"/>
              <a:gd name="connsiteY16" fmla="*/ 2566193 h 2652171"/>
              <a:gd name="connsiteX17" fmla="*/ 1190624 w 1290147"/>
              <a:gd name="connsiteY17" fmla="*/ 2624931 h 2652171"/>
              <a:gd name="connsiteX18" fmla="*/ 1131094 w 1290147"/>
              <a:gd name="connsiteY18" fmla="*/ 2651917 h 2652171"/>
              <a:gd name="connsiteX19" fmla="*/ 1107280 w 1290147"/>
              <a:gd name="connsiteY19" fmla="*/ 2639218 h 2652171"/>
              <a:gd name="connsiteX0" fmla="*/ 44450 w 1290147"/>
              <a:gd name="connsiteY0" fmla="*/ 0 h 2652336"/>
              <a:gd name="connsiteX1" fmla="*/ 0 w 1290147"/>
              <a:gd name="connsiteY1" fmla="*/ 51594 h 2652336"/>
              <a:gd name="connsiteX2" fmla="*/ 150018 w 1290147"/>
              <a:gd name="connsiteY2" fmla="*/ 138906 h 2652336"/>
              <a:gd name="connsiteX3" fmla="*/ 249237 w 1290147"/>
              <a:gd name="connsiteY3" fmla="*/ 196056 h 2652336"/>
              <a:gd name="connsiteX4" fmla="*/ 342900 w 1290147"/>
              <a:gd name="connsiteY4" fmla="*/ 275430 h 2652336"/>
              <a:gd name="connsiteX5" fmla="*/ 453230 w 1290147"/>
              <a:gd name="connsiteY5" fmla="*/ 538956 h 2652336"/>
              <a:gd name="connsiteX6" fmla="*/ 662780 w 1290147"/>
              <a:gd name="connsiteY6" fmla="*/ 1035843 h 2652336"/>
              <a:gd name="connsiteX7" fmla="*/ 918368 w 1290147"/>
              <a:gd name="connsiteY7" fmla="*/ 1586706 h 2652336"/>
              <a:gd name="connsiteX8" fmla="*/ 1016793 w 1290147"/>
              <a:gd name="connsiteY8" fmla="*/ 1828006 h 2652336"/>
              <a:gd name="connsiteX9" fmla="*/ 1133474 w 1290147"/>
              <a:gd name="connsiteY9" fmla="*/ 2118519 h 2652336"/>
              <a:gd name="connsiteX10" fmla="*/ 1143793 w 1290147"/>
              <a:gd name="connsiteY10" fmla="*/ 2169318 h 2652336"/>
              <a:gd name="connsiteX11" fmla="*/ 1146175 w 1290147"/>
              <a:gd name="connsiteY11" fmla="*/ 2197099 h 2652336"/>
              <a:gd name="connsiteX12" fmla="*/ 1158081 w 1290147"/>
              <a:gd name="connsiteY12" fmla="*/ 2232818 h 2652336"/>
              <a:gd name="connsiteX13" fmla="*/ 1224756 w 1290147"/>
              <a:gd name="connsiteY13" fmla="*/ 2393156 h 2652336"/>
              <a:gd name="connsiteX14" fmla="*/ 1278731 w 1290147"/>
              <a:gd name="connsiteY14" fmla="*/ 2521743 h 2652336"/>
              <a:gd name="connsiteX15" fmla="*/ 1286668 w 1290147"/>
              <a:gd name="connsiteY15" fmla="*/ 2545556 h 2652336"/>
              <a:gd name="connsiteX16" fmla="*/ 1281112 w 1290147"/>
              <a:gd name="connsiteY16" fmla="*/ 2566193 h 2652336"/>
              <a:gd name="connsiteX17" fmla="*/ 1190624 w 1290147"/>
              <a:gd name="connsiteY17" fmla="*/ 2620168 h 2652336"/>
              <a:gd name="connsiteX18" fmla="*/ 1131094 w 1290147"/>
              <a:gd name="connsiteY18" fmla="*/ 2651917 h 2652336"/>
              <a:gd name="connsiteX19" fmla="*/ 1107280 w 1290147"/>
              <a:gd name="connsiteY19" fmla="*/ 2639218 h 265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90147" h="2652336">
                <a:moveTo>
                  <a:pt x="44450" y="0"/>
                </a:moveTo>
                <a:cubicBezTo>
                  <a:pt x="1322" y="50535"/>
                  <a:pt x="47889" y="-2514"/>
                  <a:pt x="0" y="51594"/>
                </a:cubicBezTo>
                <a:cubicBezTo>
                  <a:pt x="52123" y="89032"/>
                  <a:pt x="108479" y="114829"/>
                  <a:pt x="150018" y="138906"/>
                </a:cubicBezTo>
                <a:cubicBezTo>
                  <a:pt x="191557" y="162983"/>
                  <a:pt x="217090" y="173302"/>
                  <a:pt x="249237" y="196056"/>
                </a:cubicBezTo>
                <a:cubicBezTo>
                  <a:pt x="281384" y="218810"/>
                  <a:pt x="323586" y="229789"/>
                  <a:pt x="342900" y="275430"/>
                </a:cubicBezTo>
                <a:cubicBezTo>
                  <a:pt x="362214" y="321071"/>
                  <a:pt x="399917" y="412221"/>
                  <a:pt x="453230" y="538956"/>
                </a:cubicBezTo>
                <a:cubicBezTo>
                  <a:pt x="506543" y="665691"/>
                  <a:pt x="585257" y="861218"/>
                  <a:pt x="662780" y="1035843"/>
                </a:cubicBezTo>
                <a:cubicBezTo>
                  <a:pt x="740303" y="1210468"/>
                  <a:pt x="859366" y="1454679"/>
                  <a:pt x="918368" y="1586706"/>
                </a:cubicBezTo>
                <a:cubicBezTo>
                  <a:pt x="977370" y="1718733"/>
                  <a:pt x="980942" y="1739371"/>
                  <a:pt x="1016793" y="1828006"/>
                </a:cubicBezTo>
                <a:cubicBezTo>
                  <a:pt x="1052644" y="1916641"/>
                  <a:pt x="1112307" y="2061634"/>
                  <a:pt x="1133474" y="2118519"/>
                </a:cubicBezTo>
                <a:cubicBezTo>
                  <a:pt x="1154641" y="2175404"/>
                  <a:pt x="1141676" y="2156221"/>
                  <a:pt x="1143793" y="2169318"/>
                </a:cubicBezTo>
                <a:cubicBezTo>
                  <a:pt x="1145910" y="2182415"/>
                  <a:pt x="1143794" y="2186516"/>
                  <a:pt x="1146175" y="2197099"/>
                </a:cubicBezTo>
                <a:cubicBezTo>
                  <a:pt x="1148556" y="2207682"/>
                  <a:pt x="1144984" y="2200142"/>
                  <a:pt x="1158081" y="2232818"/>
                </a:cubicBezTo>
                <a:cubicBezTo>
                  <a:pt x="1171178" y="2265494"/>
                  <a:pt x="1204648" y="2345002"/>
                  <a:pt x="1224756" y="2393156"/>
                </a:cubicBezTo>
                <a:cubicBezTo>
                  <a:pt x="1244864" y="2441310"/>
                  <a:pt x="1268412" y="2496343"/>
                  <a:pt x="1278731" y="2521743"/>
                </a:cubicBezTo>
                <a:cubicBezTo>
                  <a:pt x="1289050" y="2547143"/>
                  <a:pt x="1286271" y="2538148"/>
                  <a:pt x="1286668" y="2545556"/>
                </a:cubicBezTo>
                <a:cubicBezTo>
                  <a:pt x="1287065" y="2552964"/>
                  <a:pt x="1297119" y="2553758"/>
                  <a:pt x="1281112" y="2566193"/>
                </a:cubicBezTo>
                <a:cubicBezTo>
                  <a:pt x="1265105" y="2578628"/>
                  <a:pt x="1215627" y="2605881"/>
                  <a:pt x="1190624" y="2620168"/>
                </a:cubicBezTo>
                <a:cubicBezTo>
                  <a:pt x="1172633" y="2628899"/>
                  <a:pt x="1144985" y="2648742"/>
                  <a:pt x="1131094" y="2651917"/>
                </a:cubicBezTo>
                <a:cubicBezTo>
                  <a:pt x="1117203" y="2655092"/>
                  <a:pt x="1107280" y="2639218"/>
                  <a:pt x="1107280" y="2639218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3925682" y="548233"/>
            <a:ext cx="2863850" cy="3060000"/>
          </a:xfrm>
          <a:prstGeom prst="roundRect">
            <a:avLst>
              <a:gd name="adj" fmla="val 10110"/>
            </a:avLst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00B0F0"/>
                </a:solidFill>
              </a:rPr>
              <a:t>Si vous venez du centre-ville (Boulevard Maréchal Foch)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Prenez la direction Sud-Est sur Boulevard Maréchal Foch puis prenez à gauche rue Paul Bert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Au rond-point, prenez la 2ème sortie sur Rue Rabelais en direction de A 87/Cholet/Poitiers/Les Ponts de </a:t>
            </a:r>
            <a:r>
              <a:rPr lang="fr-FR" sz="1100" dirty="0" err="1">
                <a:solidFill>
                  <a:schemeClr val="tx1"/>
                </a:solidFill>
              </a:rPr>
              <a:t>Cé</a:t>
            </a:r>
            <a:endParaRPr lang="fr-FR" sz="1100" dirty="0">
              <a:solidFill>
                <a:schemeClr val="tx1"/>
              </a:solidFill>
            </a:endParaRP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Continuez tout droit pendant environ 800m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Au rond-point prenez la 2ème sortie sur avenue de Lattre de Tassigny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Continuez tout droit durant environ 1,3km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Au rond-point, prenez la 2ème sortie puis continuez tout droit pendant 400m environ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Tournez à droite pour rester sur Rue de l’Hirondelle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La clinique se situe sur votre droite</a:t>
            </a:r>
          </a:p>
        </p:txBody>
      </p:sp>
      <p:sp>
        <p:nvSpPr>
          <p:cNvPr id="24" name="Forme libre 23"/>
          <p:cNvSpPr/>
          <p:nvPr/>
        </p:nvSpPr>
        <p:spPr>
          <a:xfrm>
            <a:off x="5941580" y="5700038"/>
            <a:ext cx="2674143" cy="2246809"/>
          </a:xfrm>
          <a:custGeom>
            <a:avLst/>
            <a:gdLst>
              <a:gd name="connsiteX0" fmla="*/ 2662856 w 2662856"/>
              <a:gd name="connsiteY0" fmla="*/ 2243214 h 2243214"/>
              <a:gd name="connsiteX1" fmla="*/ 2491406 w 2662856"/>
              <a:gd name="connsiteY1" fmla="*/ 1752676 h 2243214"/>
              <a:gd name="connsiteX2" fmla="*/ 2253281 w 2662856"/>
              <a:gd name="connsiteY2" fmla="*/ 1100214 h 2243214"/>
              <a:gd name="connsiteX3" fmla="*/ 2158031 w 2662856"/>
              <a:gd name="connsiteY3" fmla="*/ 819226 h 2243214"/>
              <a:gd name="connsiteX4" fmla="*/ 2129456 w 2662856"/>
              <a:gd name="connsiteY4" fmla="*/ 676351 h 2243214"/>
              <a:gd name="connsiteX5" fmla="*/ 2115169 w 2662856"/>
              <a:gd name="connsiteY5" fmla="*/ 609676 h 2243214"/>
              <a:gd name="connsiteX6" fmla="*/ 2086594 w 2662856"/>
              <a:gd name="connsiteY6" fmla="*/ 552526 h 2243214"/>
              <a:gd name="connsiteX7" fmla="*/ 2015156 w 2662856"/>
              <a:gd name="connsiteY7" fmla="*/ 438226 h 2243214"/>
              <a:gd name="connsiteX8" fmla="*/ 1834181 w 2662856"/>
              <a:gd name="connsiteY8" fmla="*/ 333451 h 2243214"/>
              <a:gd name="connsiteX9" fmla="*/ 1729406 w 2662856"/>
              <a:gd name="connsiteY9" fmla="*/ 300114 h 2243214"/>
              <a:gd name="connsiteX10" fmla="*/ 1586531 w 2662856"/>
              <a:gd name="connsiteY10" fmla="*/ 281064 h 2243214"/>
              <a:gd name="connsiteX11" fmla="*/ 1453181 w 2662856"/>
              <a:gd name="connsiteY11" fmla="*/ 309639 h 2243214"/>
              <a:gd name="connsiteX12" fmla="*/ 1291256 w 2662856"/>
              <a:gd name="connsiteY12" fmla="*/ 395364 h 2243214"/>
              <a:gd name="connsiteX13" fmla="*/ 1086469 w 2662856"/>
              <a:gd name="connsiteY13" fmla="*/ 500139 h 2243214"/>
              <a:gd name="connsiteX14" fmla="*/ 857869 w 2662856"/>
              <a:gd name="connsiteY14" fmla="*/ 552526 h 2243214"/>
              <a:gd name="connsiteX15" fmla="*/ 605456 w 2662856"/>
              <a:gd name="connsiteY15" fmla="*/ 557289 h 2243214"/>
              <a:gd name="connsiteX16" fmla="*/ 319706 w 2662856"/>
              <a:gd name="connsiteY16" fmla="*/ 533476 h 2243214"/>
              <a:gd name="connsiteX17" fmla="*/ 86344 w 2662856"/>
              <a:gd name="connsiteY17" fmla="*/ 61989 h 2243214"/>
              <a:gd name="connsiteX18" fmla="*/ 86344 w 2662856"/>
              <a:gd name="connsiteY18" fmla="*/ 14364 h 2243214"/>
              <a:gd name="connsiteX19" fmla="*/ 48244 w 2662856"/>
              <a:gd name="connsiteY19" fmla="*/ 76 h 2243214"/>
              <a:gd name="connsiteX20" fmla="*/ 24431 w 2662856"/>
              <a:gd name="connsiteY20" fmla="*/ 9601 h 2243214"/>
              <a:gd name="connsiteX21" fmla="*/ 619 w 2662856"/>
              <a:gd name="connsiteY21" fmla="*/ 28651 h 2243214"/>
              <a:gd name="connsiteX22" fmla="*/ 10144 w 2662856"/>
              <a:gd name="connsiteY22" fmla="*/ 66751 h 2243214"/>
              <a:gd name="connsiteX23" fmla="*/ 43481 w 2662856"/>
              <a:gd name="connsiteY23" fmla="*/ 157239 h 2243214"/>
              <a:gd name="connsiteX24" fmla="*/ 81581 w 2662856"/>
              <a:gd name="connsiteY24" fmla="*/ 242964 h 2243214"/>
              <a:gd name="connsiteX25" fmla="*/ 138731 w 2662856"/>
              <a:gd name="connsiteY25" fmla="*/ 371551 h 2243214"/>
              <a:gd name="connsiteX26" fmla="*/ 143494 w 2662856"/>
              <a:gd name="connsiteY26" fmla="*/ 381076 h 2243214"/>
              <a:gd name="connsiteX27" fmla="*/ 143494 w 2662856"/>
              <a:gd name="connsiteY27" fmla="*/ 395364 h 2243214"/>
              <a:gd name="connsiteX28" fmla="*/ 124444 w 2662856"/>
              <a:gd name="connsiteY28" fmla="*/ 409651 h 2243214"/>
              <a:gd name="connsiteX29" fmla="*/ 29194 w 2662856"/>
              <a:gd name="connsiteY29" fmla="*/ 476326 h 2243214"/>
              <a:gd name="connsiteX30" fmla="*/ 619 w 2662856"/>
              <a:gd name="connsiteY30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3281 w 2674762"/>
              <a:gd name="connsiteY2" fmla="*/ 1100214 h 2243214"/>
              <a:gd name="connsiteX3" fmla="*/ 2158031 w 2674762"/>
              <a:gd name="connsiteY3" fmla="*/ 819226 h 2243214"/>
              <a:gd name="connsiteX4" fmla="*/ 2129456 w 2674762"/>
              <a:gd name="connsiteY4" fmla="*/ 676351 h 2243214"/>
              <a:gd name="connsiteX5" fmla="*/ 2115169 w 2674762"/>
              <a:gd name="connsiteY5" fmla="*/ 609676 h 2243214"/>
              <a:gd name="connsiteX6" fmla="*/ 2086594 w 2674762"/>
              <a:gd name="connsiteY6" fmla="*/ 552526 h 2243214"/>
              <a:gd name="connsiteX7" fmla="*/ 2015156 w 2674762"/>
              <a:gd name="connsiteY7" fmla="*/ 438226 h 2243214"/>
              <a:gd name="connsiteX8" fmla="*/ 1834181 w 2674762"/>
              <a:gd name="connsiteY8" fmla="*/ 333451 h 2243214"/>
              <a:gd name="connsiteX9" fmla="*/ 1729406 w 2674762"/>
              <a:gd name="connsiteY9" fmla="*/ 300114 h 2243214"/>
              <a:gd name="connsiteX10" fmla="*/ 1586531 w 2674762"/>
              <a:gd name="connsiteY10" fmla="*/ 281064 h 2243214"/>
              <a:gd name="connsiteX11" fmla="*/ 1453181 w 2674762"/>
              <a:gd name="connsiteY11" fmla="*/ 309639 h 2243214"/>
              <a:gd name="connsiteX12" fmla="*/ 1291256 w 2674762"/>
              <a:gd name="connsiteY12" fmla="*/ 395364 h 2243214"/>
              <a:gd name="connsiteX13" fmla="*/ 1086469 w 2674762"/>
              <a:gd name="connsiteY13" fmla="*/ 500139 h 2243214"/>
              <a:gd name="connsiteX14" fmla="*/ 857869 w 2674762"/>
              <a:gd name="connsiteY14" fmla="*/ 552526 h 2243214"/>
              <a:gd name="connsiteX15" fmla="*/ 605456 w 2674762"/>
              <a:gd name="connsiteY15" fmla="*/ 557289 h 2243214"/>
              <a:gd name="connsiteX16" fmla="*/ 319706 w 2674762"/>
              <a:gd name="connsiteY16" fmla="*/ 533476 h 2243214"/>
              <a:gd name="connsiteX17" fmla="*/ 86344 w 2674762"/>
              <a:gd name="connsiteY17" fmla="*/ 61989 h 2243214"/>
              <a:gd name="connsiteX18" fmla="*/ 86344 w 2674762"/>
              <a:gd name="connsiteY18" fmla="*/ 14364 h 2243214"/>
              <a:gd name="connsiteX19" fmla="*/ 48244 w 2674762"/>
              <a:gd name="connsiteY19" fmla="*/ 76 h 2243214"/>
              <a:gd name="connsiteX20" fmla="*/ 24431 w 2674762"/>
              <a:gd name="connsiteY20" fmla="*/ 9601 h 2243214"/>
              <a:gd name="connsiteX21" fmla="*/ 619 w 2674762"/>
              <a:gd name="connsiteY21" fmla="*/ 28651 h 2243214"/>
              <a:gd name="connsiteX22" fmla="*/ 10144 w 2674762"/>
              <a:gd name="connsiteY22" fmla="*/ 66751 h 2243214"/>
              <a:gd name="connsiteX23" fmla="*/ 43481 w 2674762"/>
              <a:gd name="connsiteY23" fmla="*/ 157239 h 2243214"/>
              <a:gd name="connsiteX24" fmla="*/ 81581 w 2674762"/>
              <a:gd name="connsiteY24" fmla="*/ 242964 h 2243214"/>
              <a:gd name="connsiteX25" fmla="*/ 138731 w 2674762"/>
              <a:gd name="connsiteY25" fmla="*/ 371551 h 2243214"/>
              <a:gd name="connsiteX26" fmla="*/ 143494 w 2674762"/>
              <a:gd name="connsiteY26" fmla="*/ 381076 h 2243214"/>
              <a:gd name="connsiteX27" fmla="*/ 143494 w 2674762"/>
              <a:gd name="connsiteY27" fmla="*/ 395364 h 2243214"/>
              <a:gd name="connsiteX28" fmla="*/ 124444 w 2674762"/>
              <a:gd name="connsiteY28" fmla="*/ 409651 h 2243214"/>
              <a:gd name="connsiteX29" fmla="*/ 29194 w 2674762"/>
              <a:gd name="connsiteY29" fmla="*/ 476326 h 2243214"/>
              <a:gd name="connsiteX30" fmla="*/ 619 w 2674762"/>
              <a:gd name="connsiteY30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58031 w 2674762"/>
              <a:gd name="connsiteY3" fmla="*/ 819226 h 2243214"/>
              <a:gd name="connsiteX4" fmla="*/ 2129456 w 2674762"/>
              <a:gd name="connsiteY4" fmla="*/ 676351 h 2243214"/>
              <a:gd name="connsiteX5" fmla="*/ 2115169 w 2674762"/>
              <a:gd name="connsiteY5" fmla="*/ 609676 h 2243214"/>
              <a:gd name="connsiteX6" fmla="*/ 2086594 w 2674762"/>
              <a:gd name="connsiteY6" fmla="*/ 552526 h 2243214"/>
              <a:gd name="connsiteX7" fmla="*/ 2015156 w 2674762"/>
              <a:gd name="connsiteY7" fmla="*/ 438226 h 2243214"/>
              <a:gd name="connsiteX8" fmla="*/ 1834181 w 2674762"/>
              <a:gd name="connsiteY8" fmla="*/ 333451 h 2243214"/>
              <a:gd name="connsiteX9" fmla="*/ 1729406 w 2674762"/>
              <a:gd name="connsiteY9" fmla="*/ 300114 h 2243214"/>
              <a:gd name="connsiteX10" fmla="*/ 1586531 w 2674762"/>
              <a:gd name="connsiteY10" fmla="*/ 281064 h 2243214"/>
              <a:gd name="connsiteX11" fmla="*/ 1453181 w 2674762"/>
              <a:gd name="connsiteY11" fmla="*/ 309639 h 2243214"/>
              <a:gd name="connsiteX12" fmla="*/ 1291256 w 2674762"/>
              <a:gd name="connsiteY12" fmla="*/ 395364 h 2243214"/>
              <a:gd name="connsiteX13" fmla="*/ 1086469 w 2674762"/>
              <a:gd name="connsiteY13" fmla="*/ 500139 h 2243214"/>
              <a:gd name="connsiteX14" fmla="*/ 857869 w 2674762"/>
              <a:gd name="connsiteY14" fmla="*/ 552526 h 2243214"/>
              <a:gd name="connsiteX15" fmla="*/ 605456 w 2674762"/>
              <a:gd name="connsiteY15" fmla="*/ 557289 h 2243214"/>
              <a:gd name="connsiteX16" fmla="*/ 319706 w 2674762"/>
              <a:gd name="connsiteY16" fmla="*/ 533476 h 2243214"/>
              <a:gd name="connsiteX17" fmla="*/ 86344 w 2674762"/>
              <a:gd name="connsiteY17" fmla="*/ 61989 h 2243214"/>
              <a:gd name="connsiteX18" fmla="*/ 86344 w 2674762"/>
              <a:gd name="connsiteY18" fmla="*/ 14364 h 2243214"/>
              <a:gd name="connsiteX19" fmla="*/ 48244 w 2674762"/>
              <a:gd name="connsiteY19" fmla="*/ 76 h 2243214"/>
              <a:gd name="connsiteX20" fmla="*/ 24431 w 2674762"/>
              <a:gd name="connsiteY20" fmla="*/ 9601 h 2243214"/>
              <a:gd name="connsiteX21" fmla="*/ 619 w 2674762"/>
              <a:gd name="connsiteY21" fmla="*/ 28651 h 2243214"/>
              <a:gd name="connsiteX22" fmla="*/ 10144 w 2674762"/>
              <a:gd name="connsiteY22" fmla="*/ 66751 h 2243214"/>
              <a:gd name="connsiteX23" fmla="*/ 43481 w 2674762"/>
              <a:gd name="connsiteY23" fmla="*/ 157239 h 2243214"/>
              <a:gd name="connsiteX24" fmla="*/ 81581 w 2674762"/>
              <a:gd name="connsiteY24" fmla="*/ 242964 h 2243214"/>
              <a:gd name="connsiteX25" fmla="*/ 138731 w 2674762"/>
              <a:gd name="connsiteY25" fmla="*/ 371551 h 2243214"/>
              <a:gd name="connsiteX26" fmla="*/ 143494 w 2674762"/>
              <a:gd name="connsiteY26" fmla="*/ 381076 h 2243214"/>
              <a:gd name="connsiteX27" fmla="*/ 143494 w 2674762"/>
              <a:gd name="connsiteY27" fmla="*/ 395364 h 2243214"/>
              <a:gd name="connsiteX28" fmla="*/ 124444 w 2674762"/>
              <a:gd name="connsiteY28" fmla="*/ 409651 h 2243214"/>
              <a:gd name="connsiteX29" fmla="*/ 29194 w 2674762"/>
              <a:gd name="connsiteY29" fmla="*/ 476326 h 2243214"/>
              <a:gd name="connsiteX30" fmla="*/ 619 w 2674762"/>
              <a:gd name="connsiteY30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29456 w 2674762"/>
              <a:gd name="connsiteY4" fmla="*/ 676351 h 2243214"/>
              <a:gd name="connsiteX5" fmla="*/ 2115169 w 2674762"/>
              <a:gd name="connsiteY5" fmla="*/ 609676 h 2243214"/>
              <a:gd name="connsiteX6" fmla="*/ 2086594 w 2674762"/>
              <a:gd name="connsiteY6" fmla="*/ 552526 h 2243214"/>
              <a:gd name="connsiteX7" fmla="*/ 2015156 w 2674762"/>
              <a:gd name="connsiteY7" fmla="*/ 438226 h 2243214"/>
              <a:gd name="connsiteX8" fmla="*/ 1834181 w 2674762"/>
              <a:gd name="connsiteY8" fmla="*/ 333451 h 2243214"/>
              <a:gd name="connsiteX9" fmla="*/ 1729406 w 2674762"/>
              <a:gd name="connsiteY9" fmla="*/ 300114 h 2243214"/>
              <a:gd name="connsiteX10" fmla="*/ 1586531 w 2674762"/>
              <a:gd name="connsiteY10" fmla="*/ 281064 h 2243214"/>
              <a:gd name="connsiteX11" fmla="*/ 1453181 w 2674762"/>
              <a:gd name="connsiteY11" fmla="*/ 309639 h 2243214"/>
              <a:gd name="connsiteX12" fmla="*/ 1291256 w 2674762"/>
              <a:gd name="connsiteY12" fmla="*/ 395364 h 2243214"/>
              <a:gd name="connsiteX13" fmla="*/ 1086469 w 2674762"/>
              <a:gd name="connsiteY13" fmla="*/ 500139 h 2243214"/>
              <a:gd name="connsiteX14" fmla="*/ 857869 w 2674762"/>
              <a:gd name="connsiteY14" fmla="*/ 552526 h 2243214"/>
              <a:gd name="connsiteX15" fmla="*/ 605456 w 2674762"/>
              <a:gd name="connsiteY15" fmla="*/ 557289 h 2243214"/>
              <a:gd name="connsiteX16" fmla="*/ 319706 w 2674762"/>
              <a:gd name="connsiteY16" fmla="*/ 533476 h 2243214"/>
              <a:gd name="connsiteX17" fmla="*/ 86344 w 2674762"/>
              <a:gd name="connsiteY17" fmla="*/ 61989 h 2243214"/>
              <a:gd name="connsiteX18" fmla="*/ 86344 w 2674762"/>
              <a:gd name="connsiteY18" fmla="*/ 14364 h 2243214"/>
              <a:gd name="connsiteX19" fmla="*/ 48244 w 2674762"/>
              <a:gd name="connsiteY19" fmla="*/ 76 h 2243214"/>
              <a:gd name="connsiteX20" fmla="*/ 24431 w 2674762"/>
              <a:gd name="connsiteY20" fmla="*/ 9601 h 2243214"/>
              <a:gd name="connsiteX21" fmla="*/ 619 w 2674762"/>
              <a:gd name="connsiteY21" fmla="*/ 28651 h 2243214"/>
              <a:gd name="connsiteX22" fmla="*/ 10144 w 2674762"/>
              <a:gd name="connsiteY22" fmla="*/ 66751 h 2243214"/>
              <a:gd name="connsiteX23" fmla="*/ 43481 w 2674762"/>
              <a:gd name="connsiteY23" fmla="*/ 157239 h 2243214"/>
              <a:gd name="connsiteX24" fmla="*/ 81581 w 2674762"/>
              <a:gd name="connsiteY24" fmla="*/ 242964 h 2243214"/>
              <a:gd name="connsiteX25" fmla="*/ 138731 w 2674762"/>
              <a:gd name="connsiteY25" fmla="*/ 371551 h 2243214"/>
              <a:gd name="connsiteX26" fmla="*/ 143494 w 2674762"/>
              <a:gd name="connsiteY26" fmla="*/ 381076 h 2243214"/>
              <a:gd name="connsiteX27" fmla="*/ 143494 w 2674762"/>
              <a:gd name="connsiteY27" fmla="*/ 395364 h 2243214"/>
              <a:gd name="connsiteX28" fmla="*/ 124444 w 2674762"/>
              <a:gd name="connsiteY28" fmla="*/ 409651 h 2243214"/>
              <a:gd name="connsiteX29" fmla="*/ 29194 w 2674762"/>
              <a:gd name="connsiteY29" fmla="*/ 476326 h 2243214"/>
              <a:gd name="connsiteX30" fmla="*/ 619 w 2674762"/>
              <a:gd name="connsiteY30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8981 w 2674762"/>
              <a:gd name="connsiteY4" fmla="*/ 671589 h 2243214"/>
              <a:gd name="connsiteX5" fmla="*/ 2115169 w 2674762"/>
              <a:gd name="connsiteY5" fmla="*/ 609676 h 2243214"/>
              <a:gd name="connsiteX6" fmla="*/ 2086594 w 2674762"/>
              <a:gd name="connsiteY6" fmla="*/ 552526 h 2243214"/>
              <a:gd name="connsiteX7" fmla="*/ 2015156 w 2674762"/>
              <a:gd name="connsiteY7" fmla="*/ 438226 h 2243214"/>
              <a:gd name="connsiteX8" fmla="*/ 1834181 w 2674762"/>
              <a:gd name="connsiteY8" fmla="*/ 333451 h 2243214"/>
              <a:gd name="connsiteX9" fmla="*/ 1729406 w 2674762"/>
              <a:gd name="connsiteY9" fmla="*/ 300114 h 2243214"/>
              <a:gd name="connsiteX10" fmla="*/ 1586531 w 2674762"/>
              <a:gd name="connsiteY10" fmla="*/ 281064 h 2243214"/>
              <a:gd name="connsiteX11" fmla="*/ 1453181 w 2674762"/>
              <a:gd name="connsiteY11" fmla="*/ 309639 h 2243214"/>
              <a:gd name="connsiteX12" fmla="*/ 1291256 w 2674762"/>
              <a:gd name="connsiteY12" fmla="*/ 395364 h 2243214"/>
              <a:gd name="connsiteX13" fmla="*/ 1086469 w 2674762"/>
              <a:gd name="connsiteY13" fmla="*/ 500139 h 2243214"/>
              <a:gd name="connsiteX14" fmla="*/ 857869 w 2674762"/>
              <a:gd name="connsiteY14" fmla="*/ 552526 h 2243214"/>
              <a:gd name="connsiteX15" fmla="*/ 605456 w 2674762"/>
              <a:gd name="connsiteY15" fmla="*/ 557289 h 2243214"/>
              <a:gd name="connsiteX16" fmla="*/ 319706 w 2674762"/>
              <a:gd name="connsiteY16" fmla="*/ 533476 h 2243214"/>
              <a:gd name="connsiteX17" fmla="*/ 86344 w 2674762"/>
              <a:gd name="connsiteY17" fmla="*/ 61989 h 2243214"/>
              <a:gd name="connsiteX18" fmla="*/ 86344 w 2674762"/>
              <a:gd name="connsiteY18" fmla="*/ 14364 h 2243214"/>
              <a:gd name="connsiteX19" fmla="*/ 48244 w 2674762"/>
              <a:gd name="connsiteY19" fmla="*/ 76 h 2243214"/>
              <a:gd name="connsiteX20" fmla="*/ 24431 w 2674762"/>
              <a:gd name="connsiteY20" fmla="*/ 9601 h 2243214"/>
              <a:gd name="connsiteX21" fmla="*/ 619 w 2674762"/>
              <a:gd name="connsiteY21" fmla="*/ 28651 h 2243214"/>
              <a:gd name="connsiteX22" fmla="*/ 10144 w 2674762"/>
              <a:gd name="connsiteY22" fmla="*/ 66751 h 2243214"/>
              <a:gd name="connsiteX23" fmla="*/ 43481 w 2674762"/>
              <a:gd name="connsiteY23" fmla="*/ 157239 h 2243214"/>
              <a:gd name="connsiteX24" fmla="*/ 81581 w 2674762"/>
              <a:gd name="connsiteY24" fmla="*/ 242964 h 2243214"/>
              <a:gd name="connsiteX25" fmla="*/ 138731 w 2674762"/>
              <a:gd name="connsiteY25" fmla="*/ 371551 h 2243214"/>
              <a:gd name="connsiteX26" fmla="*/ 143494 w 2674762"/>
              <a:gd name="connsiteY26" fmla="*/ 381076 h 2243214"/>
              <a:gd name="connsiteX27" fmla="*/ 143494 w 2674762"/>
              <a:gd name="connsiteY27" fmla="*/ 395364 h 2243214"/>
              <a:gd name="connsiteX28" fmla="*/ 124444 w 2674762"/>
              <a:gd name="connsiteY28" fmla="*/ 409651 h 2243214"/>
              <a:gd name="connsiteX29" fmla="*/ 29194 w 2674762"/>
              <a:gd name="connsiteY29" fmla="*/ 476326 h 2243214"/>
              <a:gd name="connsiteX30" fmla="*/ 619 w 2674762"/>
              <a:gd name="connsiteY30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115169 w 2674762"/>
              <a:gd name="connsiteY5" fmla="*/ 609676 h 2243214"/>
              <a:gd name="connsiteX6" fmla="*/ 2086594 w 2674762"/>
              <a:gd name="connsiteY6" fmla="*/ 552526 h 2243214"/>
              <a:gd name="connsiteX7" fmla="*/ 2015156 w 2674762"/>
              <a:gd name="connsiteY7" fmla="*/ 438226 h 2243214"/>
              <a:gd name="connsiteX8" fmla="*/ 1834181 w 2674762"/>
              <a:gd name="connsiteY8" fmla="*/ 333451 h 2243214"/>
              <a:gd name="connsiteX9" fmla="*/ 1729406 w 2674762"/>
              <a:gd name="connsiteY9" fmla="*/ 300114 h 2243214"/>
              <a:gd name="connsiteX10" fmla="*/ 1586531 w 2674762"/>
              <a:gd name="connsiteY10" fmla="*/ 281064 h 2243214"/>
              <a:gd name="connsiteX11" fmla="*/ 1453181 w 2674762"/>
              <a:gd name="connsiteY11" fmla="*/ 309639 h 2243214"/>
              <a:gd name="connsiteX12" fmla="*/ 1291256 w 2674762"/>
              <a:gd name="connsiteY12" fmla="*/ 395364 h 2243214"/>
              <a:gd name="connsiteX13" fmla="*/ 1086469 w 2674762"/>
              <a:gd name="connsiteY13" fmla="*/ 500139 h 2243214"/>
              <a:gd name="connsiteX14" fmla="*/ 857869 w 2674762"/>
              <a:gd name="connsiteY14" fmla="*/ 552526 h 2243214"/>
              <a:gd name="connsiteX15" fmla="*/ 605456 w 2674762"/>
              <a:gd name="connsiteY15" fmla="*/ 557289 h 2243214"/>
              <a:gd name="connsiteX16" fmla="*/ 319706 w 2674762"/>
              <a:gd name="connsiteY16" fmla="*/ 533476 h 2243214"/>
              <a:gd name="connsiteX17" fmla="*/ 86344 w 2674762"/>
              <a:gd name="connsiteY17" fmla="*/ 61989 h 2243214"/>
              <a:gd name="connsiteX18" fmla="*/ 86344 w 2674762"/>
              <a:gd name="connsiteY18" fmla="*/ 14364 h 2243214"/>
              <a:gd name="connsiteX19" fmla="*/ 48244 w 2674762"/>
              <a:gd name="connsiteY19" fmla="*/ 76 h 2243214"/>
              <a:gd name="connsiteX20" fmla="*/ 24431 w 2674762"/>
              <a:gd name="connsiteY20" fmla="*/ 9601 h 2243214"/>
              <a:gd name="connsiteX21" fmla="*/ 619 w 2674762"/>
              <a:gd name="connsiteY21" fmla="*/ 28651 h 2243214"/>
              <a:gd name="connsiteX22" fmla="*/ 10144 w 2674762"/>
              <a:gd name="connsiteY22" fmla="*/ 66751 h 2243214"/>
              <a:gd name="connsiteX23" fmla="*/ 43481 w 2674762"/>
              <a:gd name="connsiteY23" fmla="*/ 157239 h 2243214"/>
              <a:gd name="connsiteX24" fmla="*/ 81581 w 2674762"/>
              <a:gd name="connsiteY24" fmla="*/ 242964 h 2243214"/>
              <a:gd name="connsiteX25" fmla="*/ 138731 w 2674762"/>
              <a:gd name="connsiteY25" fmla="*/ 371551 h 2243214"/>
              <a:gd name="connsiteX26" fmla="*/ 143494 w 2674762"/>
              <a:gd name="connsiteY26" fmla="*/ 381076 h 2243214"/>
              <a:gd name="connsiteX27" fmla="*/ 143494 w 2674762"/>
              <a:gd name="connsiteY27" fmla="*/ 395364 h 2243214"/>
              <a:gd name="connsiteX28" fmla="*/ 124444 w 2674762"/>
              <a:gd name="connsiteY28" fmla="*/ 409651 h 2243214"/>
              <a:gd name="connsiteX29" fmla="*/ 29194 w 2674762"/>
              <a:gd name="connsiteY29" fmla="*/ 476326 h 2243214"/>
              <a:gd name="connsiteX30" fmla="*/ 619 w 2674762"/>
              <a:gd name="connsiteY30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115169 w 2674762"/>
              <a:gd name="connsiteY5" fmla="*/ 609676 h 2243214"/>
              <a:gd name="connsiteX6" fmla="*/ 2086594 w 2674762"/>
              <a:gd name="connsiteY6" fmla="*/ 552526 h 2243214"/>
              <a:gd name="connsiteX7" fmla="*/ 2015156 w 2674762"/>
              <a:gd name="connsiteY7" fmla="*/ 438226 h 2243214"/>
              <a:gd name="connsiteX8" fmla="*/ 1834181 w 2674762"/>
              <a:gd name="connsiteY8" fmla="*/ 333451 h 2243214"/>
              <a:gd name="connsiteX9" fmla="*/ 1729406 w 2674762"/>
              <a:gd name="connsiteY9" fmla="*/ 300114 h 2243214"/>
              <a:gd name="connsiteX10" fmla="*/ 1586531 w 2674762"/>
              <a:gd name="connsiteY10" fmla="*/ 281064 h 2243214"/>
              <a:gd name="connsiteX11" fmla="*/ 1453181 w 2674762"/>
              <a:gd name="connsiteY11" fmla="*/ 309639 h 2243214"/>
              <a:gd name="connsiteX12" fmla="*/ 1291256 w 2674762"/>
              <a:gd name="connsiteY12" fmla="*/ 395364 h 2243214"/>
              <a:gd name="connsiteX13" fmla="*/ 1086469 w 2674762"/>
              <a:gd name="connsiteY13" fmla="*/ 500139 h 2243214"/>
              <a:gd name="connsiteX14" fmla="*/ 857869 w 2674762"/>
              <a:gd name="connsiteY14" fmla="*/ 552526 h 2243214"/>
              <a:gd name="connsiteX15" fmla="*/ 605456 w 2674762"/>
              <a:gd name="connsiteY15" fmla="*/ 557289 h 2243214"/>
              <a:gd name="connsiteX16" fmla="*/ 319706 w 2674762"/>
              <a:gd name="connsiteY16" fmla="*/ 533476 h 2243214"/>
              <a:gd name="connsiteX17" fmla="*/ 86344 w 2674762"/>
              <a:gd name="connsiteY17" fmla="*/ 61989 h 2243214"/>
              <a:gd name="connsiteX18" fmla="*/ 86344 w 2674762"/>
              <a:gd name="connsiteY18" fmla="*/ 14364 h 2243214"/>
              <a:gd name="connsiteX19" fmla="*/ 48244 w 2674762"/>
              <a:gd name="connsiteY19" fmla="*/ 76 h 2243214"/>
              <a:gd name="connsiteX20" fmla="*/ 24431 w 2674762"/>
              <a:gd name="connsiteY20" fmla="*/ 9601 h 2243214"/>
              <a:gd name="connsiteX21" fmla="*/ 619 w 2674762"/>
              <a:gd name="connsiteY21" fmla="*/ 28651 h 2243214"/>
              <a:gd name="connsiteX22" fmla="*/ 10144 w 2674762"/>
              <a:gd name="connsiteY22" fmla="*/ 66751 h 2243214"/>
              <a:gd name="connsiteX23" fmla="*/ 43481 w 2674762"/>
              <a:gd name="connsiteY23" fmla="*/ 157239 h 2243214"/>
              <a:gd name="connsiteX24" fmla="*/ 81581 w 2674762"/>
              <a:gd name="connsiteY24" fmla="*/ 242964 h 2243214"/>
              <a:gd name="connsiteX25" fmla="*/ 138731 w 2674762"/>
              <a:gd name="connsiteY25" fmla="*/ 371551 h 2243214"/>
              <a:gd name="connsiteX26" fmla="*/ 143494 w 2674762"/>
              <a:gd name="connsiteY26" fmla="*/ 381076 h 2243214"/>
              <a:gd name="connsiteX27" fmla="*/ 143494 w 2674762"/>
              <a:gd name="connsiteY27" fmla="*/ 395364 h 2243214"/>
              <a:gd name="connsiteX28" fmla="*/ 124444 w 2674762"/>
              <a:gd name="connsiteY28" fmla="*/ 409651 h 2243214"/>
              <a:gd name="connsiteX29" fmla="*/ 29194 w 2674762"/>
              <a:gd name="connsiteY29" fmla="*/ 476326 h 2243214"/>
              <a:gd name="connsiteX30" fmla="*/ 619 w 2674762"/>
              <a:gd name="connsiteY30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201515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300114 h 2243214"/>
              <a:gd name="connsiteX9" fmla="*/ 1586531 w 2674762"/>
              <a:gd name="connsiteY9" fmla="*/ 281064 h 2243214"/>
              <a:gd name="connsiteX10" fmla="*/ 1453181 w 2674762"/>
              <a:gd name="connsiteY10" fmla="*/ 309639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5456 w 2674762"/>
              <a:gd name="connsiteY14" fmla="*/ 557289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201515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300114 h 2243214"/>
              <a:gd name="connsiteX9" fmla="*/ 1586531 w 2674762"/>
              <a:gd name="connsiteY9" fmla="*/ 281064 h 2243214"/>
              <a:gd name="connsiteX10" fmla="*/ 1453181 w 2674762"/>
              <a:gd name="connsiteY10" fmla="*/ 309639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5456 w 2674762"/>
              <a:gd name="connsiteY14" fmla="*/ 557289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201515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300114 h 2243214"/>
              <a:gd name="connsiteX9" fmla="*/ 1586531 w 2674762"/>
              <a:gd name="connsiteY9" fmla="*/ 281064 h 2243214"/>
              <a:gd name="connsiteX10" fmla="*/ 1453181 w 2674762"/>
              <a:gd name="connsiteY10" fmla="*/ 309639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5456 w 2674762"/>
              <a:gd name="connsiteY14" fmla="*/ 557289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201515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300114 h 2243214"/>
              <a:gd name="connsiteX9" fmla="*/ 1586531 w 2674762"/>
              <a:gd name="connsiteY9" fmla="*/ 281064 h 2243214"/>
              <a:gd name="connsiteX10" fmla="*/ 1453181 w 2674762"/>
              <a:gd name="connsiteY10" fmla="*/ 309639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5456 w 2674762"/>
              <a:gd name="connsiteY14" fmla="*/ 557289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2008012 w 2674762"/>
              <a:gd name="connsiteY6" fmla="*/ 450132 h 2243214"/>
              <a:gd name="connsiteX7" fmla="*/ 1834181 w 2674762"/>
              <a:gd name="connsiteY7" fmla="*/ 333451 h 2243214"/>
              <a:gd name="connsiteX8" fmla="*/ 1729406 w 2674762"/>
              <a:gd name="connsiteY8" fmla="*/ 300114 h 2243214"/>
              <a:gd name="connsiteX9" fmla="*/ 1586531 w 2674762"/>
              <a:gd name="connsiteY9" fmla="*/ 281064 h 2243214"/>
              <a:gd name="connsiteX10" fmla="*/ 1453181 w 2674762"/>
              <a:gd name="connsiteY10" fmla="*/ 309639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5456 w 2674762"/>
              <a:gd name="connsiteY14" fmla="*/ 557289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300114 h 2243214"/>
              <a:gd name="connsiteX9" fmla="*/ 1586531 w 2674762"/>
              <a:gd name="connsiteY9" fmla="*/ 281064 h 2243214"/>
              <a:gd name="connsiteX10" fmla="*/ 1453181 w 2674762"/>
              <a:gd name="connsiteY10" fmla="*/ 309639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5456 w 2674762"/>
              <a:gd name="connsiteY14" fmla="*/ 557289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1064 h 2243214"/>
              <a:gd name="connsiteX10" fmla="*/ 1453181 w 2674762"/>
              <a:gd name="connsiteY10" fmla="*/ 309639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5456 w 2674762"/>
              <a:gd name="connsiteY14" fmla="*/ 557289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09639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5456 w 2674762"/>
              <a:gd name="connsiteY14" fmla="*/ 557289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5456 w 2674762"/>
              <a:gd name="connsiteY14" fmla="*/ 557289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19706 w 2674762"/>
              <a:gd name="connsiteY15" fmla="*/ 533476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26850 w 2674762"/>
              <a:gd name="connsiteY15" fmla="*/ 523951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26850 w 2674762"/>
              <a:gd name="connsiteY15" fmla="*/ 523951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12562 w 2674762"/>
              <a:gd name="connsiteY15" fmla="*/ 516807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12562 w 2674762"/>
              <a:gd name="connsiteY15" fmla="*/ 516807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12562 w 2674762"/>
              <a:gd name="connsiteY15" fmla="*/ 516807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12562 w 2674762"/>
              <a:gd name="connsiteY15" fmla="*/ 516807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12562 w 2674762"/>
              <a:gd name="connsiteY15" fmla="*/ 516807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12562 w 2674762"/>
              <a:gd name="connsiteY15" fmla="*/ 516807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3214 h 2243214"/>
              <a:gd name="connsiteX1" fmla="*/ 2491406 w 2674762"/>
              <a:gd name="connsiteY1" fmla="*/ 1752676 h 2243214"/>
              <a:gd name="connsiteX2" fmla="*/ 2250900 w 2674762"/>
              <a:gd name="connsiteY2" fmla="*/ 1102595 h 2243214"/>
              <a:gd name="connsiteX3" fmla="*/ 2160412 w 2674762"/>
              <a:gd name="connsiteY3" fmla="*/ 816845 h 2243214"/>
              <a:gd name="connsiteX4" fmla="*/ 2131837 w 2674762"/>
              <a:gd name="connsiteY4" fmla="*/ 671589 h 2243214"/>
              <a:gd name="connsiteX5" fmla="*/ 2086594 w 2674762"/>
              <a:gd name="connsiteY5" fmla="*/ 552526 h 2243214"/>
              <a:gd name="connsiteX6" fmla="*/ 1996106 w 2674762"/>
              <a:gd name="connsiteY6" fmla="*/ 438226 h 2243214"/>
              <a:gd name="connsiteX7" fmla="*/ 1834181 w 2674762"/>
              <a:gd name="connsiteY7" fmla="*/ 333451 h 2243214"/>
              <a:gd name="connsiteX8" fmla="*/ 1729406 w 2674762"/>
              <a:gd name="connsiteY8" fmla="*/ 295352 h 2243214"/>
              <a:gd name="connsiteX9" fmla="*/ 1586531 w 2674762"/>
              <a:gd name="connsiteY9" fmla="*/ 285826 h 2243214"/>
              <a:gd name="connsiteX10" fmla="*/ 1453181 w 2674762"/>
              <a:gd name="connsiteY10" fmla="*/ 314402 h 2243214"/>
              <a:gd name="connsiteX11" fmla="*/ 1291256 w 2674762"/>
              <a:gd name="connsiteY11" fmla="*/ 395364 h 2243214"/>
              <a:gd name="connsiteX12" fmla="*/ 1086469 w 2674762"/>
              <a:gd name="connsiteY12" fmla="*/ 500139 h 2243214"/>
              <a:gd name="connsiteX13" fmla="*/ 857869 w 2674762"/>
              <a:gd name="connsiteY13" fmla="*/ 552526 h 2243214"/>
              <a:gd name="connsiteX14" fmla="*/ 603074 w 2674762"/>
              <a:gd name="connsiteY14" fmla="*/ 564433 h 2243214"/>
              <a:gd name="connsiteX15" fmla="*/ 312562 w 2674762"/>
              <a:gd name="connsiteY15" fmla="*/ 516807 h 2243214"/>
              <a:gd name="connsiteX16" fmla="*/ 86344 w 2674762"/>
              <a:gd name="connsiteY16" fmla="*/ 61989 h 2243214"/>
              <a:gd name="connsiteX17" fmla="*/ 86344 w 2674762"/>
              <a:gd name="connsiteY17" fmla="*/ 14364 h 2243214"/>
              <a:gd name="connsiteX18" fmla="*/ 48244 w 2674762"/>
              <a:gd name="connsiteY18" fmla="*/ 76 h 2243214"/>
              <a:gd name="connsiteX19" fmla="*/ 24431 w 2674762"/>
              <a:gd name="connsiteY19" fmla="*/ 9601 h 2243214"/>
              <a:gd name="connsiteX20" fmla="*/ 619 w 2674762"/>
              <a:gd name="connsiteY20" fmla="*/ 28651 h 2243214"/>
              <a:gd name="connsiteX21" fmla="*/ 10144 w 2674762"/>
              <a:gd name="connsiteY21" fmla="*/ 66751 h 2243214"/>
              <a:gd name="connsiteX22" fmla="*/ 43481 w 2674762"/>
              <a:gd name="connsiteY22" fmla="*/ 157239 h 2243214"/>
              <a:gd name="connsiteX23" fmla="*/ 81581 w 2674762"/>
              <a:gd name="connsiteY23" fmla="*/ 242964 h 2243214"/>
              <a:gd name="connsiteX24" fmla="*/ 138731 w 2674762"/>
              <a:gd name="connsiteY24" fmla="*/ 371551 h 2243214"/>
              <a:gd name="connsiteX25" fmla="*/ 143494 w 2674762"/>
              <a:gd name="connsiteY25" fmla="*/ 381076 h 2243214"/>
              <a:gd name="connsiteX26" fmla="*/ 143494 w 2674762"/>
              <a:gd name="connsiteY26" fmla="*/ 395364 h 2243214"/>
              <a:gd name="connsiteX27" fmla="*/ 124444 w 2674762"/>
              <a:gd name="connsiteY27" fmla="*/ 409651 h 2243214"/>
              <a:gd name="connsiteX28" fmla="*/ 29194 w 2674762"/>
              <a:gd name="connsiteY28" fmla="*/ 476326 h 2243214"/>
              <a:gd name="connsiteX29" fmla="*/ 619 w 2674762"/>
              <a:gd name="connsiteY29" fmla="*/ 471564 h 2243214"/>
              <a:gd name="connsiteX0" fmla="*/ 2674762 w 2674762"/>
              <a:gd name="connsiteY0" fmla="*/ 2246013 h 2246013"/>
              <a:gd name="connsiteX1" fmla="*/ 2491406 w 2674762"/>
              <a:gd name="connsiteY1" fmla="*/ 1755475 h 2246013"/>
              <a:gd name="connsiteX2" fmla="*/ 2250900 w 2674762"/>
              <a:gd name="connsiteY2" fmla="*/ 1105394 h 2246013"/>
              <a:gd name="connsiteX3" fmla="*/ 2160412 w 2674762"/>
              <a:gd name="connsiteY3" fmla="*/ 819644 h 2246013"/>
              <a:gd name="connsiteX4" fmla="*/ 2131837 w 2674762"/>
              <a:gd name="connsiteY4" fmla="*/ 674388 h 2246013"/>
              <a:gd name="connsiteX5" fmla="*/ 2086594 w 2674762"/>
              <a:gd name="connsiteY5" fmla="*/ 555325 h 2246013"/>
              <a:gd name="connsiteX6" fmla="*/ 1996106 w 2674762"/>
              <a:gd name="connsiteY6" fmla="*/ 441025 h 2246013"/>
              <a:gd name="connsiteX7" fmla="*/ 1834181 w 2674762"/>
              <a:gd name="connsiteY7" fmla="*/ 336250 h 2246013"/>
              <a:gd name="connsiteX8" fmla="*/ 1729406 w 2674762"/>
              <a:gd name="connsiteY8" fmla="*/ 298151 h 2246013"/>
              <a:gd name="connsiteX9" fmla="*/ 1586531 w 2674762"/>
              <a:gd name="connsiteY9" fmla="*/ 288625 h 2246013"/>
              <a:gd name="connsiteX10" fmla="*/ 1453181 w 2674762"/>
              <a:gd name="connsiteY10" fmla="*/ 317201 h 2246013"/>
              <a:gd name="connsiteX11" fmla="*/ 1291256 w 2674762"/>
              <a:gd name="connsiteY11" fmla="*/ 398163 h 2246013"/>
              <a:gd name="connsiteX12" fmla="*/ 1086469 w 2674762"/>
              <a:gd name="connsiteY12" fmla="*/ 502938 h 2246013"/>
              <a:gd name="connsiteX13" fmla="*/ 857869 w 2674762"/>
              <a:gd name="connsiteY13" fmla="*/ 555325 h 2246013"/>
              <a:gd name="connsiteX14" fmla="*/ 603074 w 2674762"/>
              <a:gd name="connsiteY14" fmla="*/ 567232 h 2246013"/>
              <a:gd name="connsiteX15" fmla="*/ 312562 w 2674762"/>
              <a:gd name="connsiteY15" fmla="*/ 519606 h 2246013"/>
              <a:gd name="connsiteX16" fmla="*/ 86344 w 2674762"/>
              <a:gd name="connsiteY16" fmla="*/ 64788 h 2246013"/>
              <a:gd name="connsiteX17" fmla="*/ 48244 w 2674762"/>
              <a:gd name="connsiteY17" fmla="*/ 2875 h 2246013"/>
              <a:gd name="connsiteX18" fmla="*/ 24431 w 2674762"/>
              <a:gd name="connsiteY18" fmla="*/ 12400 h 2246013"/>
              <a:gd name="connsiteX19" fmla="*/ 619 w 2674762"/>
              <a:gd name="connsiteY19" fmla="*/ 31450 h 2246013"/>
              <a:gd name="connsiteX20" fmla="*/ 10144 w 2674762"/>
              <a:gd name="connsiteY20" fmla="*/ 69550 h 2246013"/>
              <a:gd name="connsiteX21" fmla="*/ 43481 w 2674762"/>
              <a:gd name="connsiteY21" fmla="*/ 160038 h 2246013"/>
              <a:gd name="connsiteX22" fmla="*/ 81581 w 2674762"/>
              <a:gd name="connsiteY22" fmla="*/ 245763 h 2246013"/>
              <a:gd name="connsiteX23" fmla="*/ 138731 w 2674762"/>
              <a:gd name="connsiteY23" fmla="*/ 374350 h 2246013"/>
              <a:gd name="connsiteX24" fmla="*/ 143494 w 2674762"/>
              <a:gd name="connsiteY24" fmla="*/ 383875 h 2246013"/>
              <a:gd name="connsiteX25" fmla="*/ 143494 w 2674762"/>
              <a:gd name="connsiteY25" fmla="*/ 398163 h 2246013"/>
              <a:gd name="connsiteX26" fmla="*/ 124444 w 2674762"/>
              <a:gd name="connsiteY26" fmla="*/ 412450 h 2246013"/>
              <a:gd name="connsiteX27" fmla="*/ 29194 w 2674762"/>
              <a:gd name="connsiteY27" fmla="*/ 479125 h 2246013"/>
              <a:gd name="connsiteX28" fmla="*/ 619 w 2674762"/>
              <a:gd name="connsiteY28" fmla="*/ 474363 h 2246013"/>
              <a:gd name="connsiteX0" fmla="*/ 2674762 w 2674762"/>
              <a:gd name="connsiteY0" fmla="*/ 2240053 h 2240053"/>
              <a:gd name="connsiteX1" fmla="*/ 2491406 w 2674762"/>
              <a:gd name="connsiteY1" fmla="*/ 1749515 h 2240053"/>
              <a:gd name="connsiteX2" fmla="*/ 2250900 w 2674762"/>
              <a:gd name="connsiteY2" fmla="*/ 1099434 h 2240053"/>
              <a:gd name="connsiteX3" fmla="*/ 2160412 w 2674762"/>
              <a:gd name="connsiteY3" fmla="*/ 813684 h 2240053"/>
              <a:gd name="connsiteX4" fmla="*/ 2131837 w 2674762"/>
              <a:gd name="connsiteY4" fmla="*/ 668428 h 2240053"/>
              <a:gd name="connsiteX5" fmla="*/ 2086594 w 2674762"/>
              <a:gd name="connsiteY5" fmla="*/ 549365 h 2240053"/>
              <a:gd name="connsiteX6" fmla="*/ 1996106 w 2674762"/>
              <a:gd name="connsiteY6" fmla="*/ 435065 h 2240053"/>
              <a:gd name="connsiteX7" fmla="*/ 1834181 w 2674762"/>
              <a:gd name="connsiteY7" fmla="*/ 330290 h 2240053"/>
              <a:gd name="connsiteX8" fmla="*/ 1729406 w 2674762"/>
              <a:gd name="connsiteY8" fmla="*/ 292191 h 2240053"/>
              <a:gd name="connsiteX9" fmla="*/ 1586531 w 2674762"/>
              <a:gd name="connsiteY9" fmla="*/ 282665 h 2240053"/>
              <a:gd name="connsiteX10" fmla="*/ 1453181 w 2674762"/>
              <a:gd name="connsiteY10" fmla="*/ 311241 h 2240053"/>
              <a:gd name="connsiteX11" fmla="*/ 1291256 w 2674762"/>
              <a:gd name="connsiteY11" fmla="*/ 392203 h 2240053"/>
              <a:gd name="connsiteX12" fmla="*/ 1086469 w 2674762"/>
              <a:gd name="connsiteY12" fmla="*/ 496978 h 2240053"/>
              <a:gd name="connsiteX13" fmla="*/ 857869 w 2674762"/>
              <a:gd name="connsiteY13" fmla="*/ 549365 h 2240053"/>
              <a:gd name="connsiteX14" fmla="*/ 603074 w 2674762"/>
              <a:gd name="connsiteY14" fmla="*/ 561272 h 2240053"/>
              <a:gd name="connsiteX15" fmla="*/ 312562 w 2674762"/>
              <a:gd name="connsiteY15" fmla="*/ 513646 h 2240053"/>
              <a:gd name="connsiteX16" fmla="*/ 86344 w 2674762"/>
              <a:gd name="connsiteY16" fmla="*/ 58828 h 2240053"/>
              <a:gd name="connsiteX17" fmla="*/ 74438 w 2674762"/>
              <a:gd name="connsiteY17" fmla="*/ 4059 h 2240053"/>
              <a:gd name="connsiteX18" fmla="*/ 24431 w 2674762"/>
              <a:gd name="connsiteY18" fmla="*/ 6440 h 2240053"/>
              <a:gd name="connsiteX19" fmla="*/ 619 w 2674762"/>
              <a:gd name="connsiteY19" fmla="*/ 25490 h 2240053"/>
              <a:gd name="connsiteX20" fmla="*/ 10144 w 2674762"/>
              <a:gd name="connsiteY20" fmla="*/ 63590 h 2240053"/>
              <a:gd name="connsiteX21" fmla="*/ 43481 w 2674762"/>
              <a:gd name="connsiteY21" fmla="*/ 154078 h 2240053"/>
              <a:gd name="connsiteX22" fmla="*/ 81581 w 2674762"/>
              <a:gd name="connsiteY22" fmla="*/ 239803 h 2240053"/>
              <a:gd name="connsiteX23" fmla="*/ 138731 w 2674762"/>
              <a:gd name="connsiteY23" fmla="*/ 368390 h 2240053"/>
              <a:gd name="connsiteX24" fmla="*/ 143494 w 2674762"/>
              <a:gd name="connsiteY24" fmla="*/ 377915 h 2240053"/>
              <a:gd name="connsiteX25" fmla="*/ 143494 w 2674762"/>
              <a:gd name="connsiteY25" fmla="*/ 392203 h 2240053"/>
              <a:gd name="connsiteX26" fmla="*/ 124444 w 2674762"/>
              <a:gd name="connsiteY26" fmla="*/ 406490 h 2240053"/>
              <a:gd name="connsiteX27" fmla="*/ 29194 w 2674762"/>
              <a:gd name="connsiteY27" fmla="*/ 473165 h 2240053"/>
              <a:gd name="connsiteX28" fmla="*/ 619 w 2674762"/>
              <a:gd name="connsiteY28" fmla="*/ 468403 h 2240053"/>
              <a:gd name="connsiteX0" fmla="*/ 2674762 w 2674762"/>
              <a:gd name="connsiteY0" fmla="*/ 2243226 h 2243226"/>
              <a:gd name="connsiteX1" fmla="*/ 2491406 w 2674762"/>
              <a:gd name="connsiteY1" fmla="*/ 1752688 h 2243226"/>
              <a:gd name="connsiteX2" fmla="*/ 2250900 w 2674762"/>
              <a:gd name="connsiteY2" fmla="*/ 1102607 h 2243226"/>
              <a:gd name="connsiteX3" fmla="*/ 2160412 w 2674762"/>
              <a:gd name="connsiteY3" fmla="*/ 816857 h 2243226"/>
              <a:gd name="connsiteX4" fmla="*/ 2131837 w 2674762"/>
              <a:gd name="connsiteY4" fmla="*/ 671601 h 2243226"/>
              <a:gd name="connsiteX5" fmla="*/ 2086594 w 2674762"/>
              <a:gd name="connsiteY5" fmla="*/ 552538 h 2243226"/>
              <a:gd name="connsiteX6" fmla="*/ 1996106 w 2674762"/>
              <a:gd name="connsiteY6" fmla="*/ 438238 h 2243226"/>
              <a:gd name="connsiteX7" fmla="*/ 1834181 w 2674762"/>
              <a:gd name="connsiteY7" fmla="*/ 333463 h 2243226"/>
              <a:gd name="connsiteX8" fmla="*/ 1729406 w 2674762"/>
              <a:gd name="connsiteY8" fmla="*/ 295364 h 2243226"/>
              <a:gd name="connsiteX9" fmla="*/ 1586531 w 2674762"/>
              <a:gd name="connsiteY9" fmla="*/ 285838 h 2243226"/>
              <a:gd name="connsiteX10" fmla="*/ 1453181 w 2674762"/>
              <a:gd name="connsiteY10" fmla="*/ 314414 h 2243226"/>
              <a:gd name="connsiteX11" fmla="*/ 1291256 w 2674762"/>
              <a:gd name="connsiteY11" fmla="*/ 395376 h 2243226"/>
              <a:gd name="connsiteX12" fmla="*/ 1086469 w 2674762"/>
              <a:gd name="connsiteY12" fmla="*/ 500151 h 2243226"/>
              <a:gd name="connsiteX13" fmla="*/ 857869 w 2674762"/>
              <a:gd name="connsiteY13" fmla="*/ 552538 h 2243226"/>
              <a:gd name="connsiteX14" fmla="*/ 603074 w 2674762"/>
              <a:gd name="connsiteY14" fmla="*/ 564445 h 2243226"/>
              <a:gd name="connsiteX15" fmla="*/ 312562 w 2674762"/>
              <a:gd name="connsiteY15" fmla="*/ 516819 h 2243226"/>
              <a:gd name="connsiteX16" fmla="*/ 86344 w 2674762"/>
              <a:gd name="connsiteY16" fmla="*/ 62001 h 2243226"/>
              <a:gd name="connsiteX17" fmla="*/ 74438 w 2674762"/>
              <a:gd name="connsiteY17" fmla="*/ 7232 h 2243226"/>
              <a:gd name="connsiteX18" fmla="*/ 24431 w 2674762"/>
              <a:gd name="connsiteY18" fmla="*/ 9613 h 2243226"/>
              <a:gd name="connsiteX19" fmla="*/ 619 w 2674762"/>
              <a:gd name="connsiteY19" fmla="*/ 28663 h 2243226"/>
              <a:gd name="connsiteX20" fmla="*/ 10144 w 2674762"/>
              <a:gd name="connsiteY20" fmla="*/ 66763 h 2243226"/>
              <a:gd name="connsiteX21" fmla="*/ 43481 w 2674762"/>
              <a:gd name="connsiteY21" fmla="*/ 157251 h 2243226"/>
              <a:gd name="connsiteX22" fmla="*/ 81581 w 2674762"/>
              <a:gd name="connsiteY22" fmla="*/ 242976 h 2243226"/>
              <a:gd name="connsiteX23" fmla="*/ 138731 w 2674762"/>
              <a:gd name="connsiteY23" fmla="*/ 371563 h 2243226"/>
              <a:gd name="connsiteX24" fmla="*/ 143494 w 2674762"/>
              <a:gd name="connsiteY24" fmla="*/ 381088 h 2243226"/>
              <a:gd name="connsiteX25" fmla="*/ 143494 w 2674762"/>
              <a:gd name="connsiteY25" fmla="*/ 395376 h 2243226"/>
              <a:gd name="connsiteX26" fmla="*/ 124444 w 2674762"/>
              <a:gd name="connsiteY26" fmla="*/ 409663 h 2243226"/>
              <a:gd name="connsiteX27" fmla="*/ 29194 w 2674762"/>
              <a:gd name="connsiteY27" fmla="*/ 476338 h 2243226"/>
              <a:gd name="connsiteX28" fmla="*/ 619 w 2674762"/>
              <a:gd name="connsiteY28" fmla="*/ 471576 h 2243226"/>
              <a:gd name="connsiteX0" fmla="*/ 2674762 w 2674762"/>
              <a:gd name="connsiteY0" fmla="*/ 2247459 h 2247459"/>
              <a:gd name="connsiteX1" fmla="*/ 2491406 w 2674762"/>
              <a:gd name="connsiteY1" fmla="*/ 1756921 h 2247459"/>
              <a:gd name="connsiteX2" fmla="*/ 2250900 w 2674762"/>
              <a:gd name="connsiteY2" fmla="*/ 1106840 h 2247459"/>
              <a:gd name="connsiteX3" fmla="*/ 2160412 w 2674762"/>
              <a:gd name="connsiteY3" fmla="*/ 821090 h 2247459"/>
              <a:gd name="connsiteX4" fmla="*/ 2131837 w 2674762"/>
              <a:gd name="connsiteY4" fmla="*/ 675834 h 2247459"/>
              <a:gd name="connsiteX5" fmla="*/ 2086594 w 2674762"/>
              <a:gd name="connsiteY5" fmla="*/ 556771 h 2247459"/>
              <a:gd name="connsiteX6" fmla="*/ 1996106 w 2674762"/>
              <a:gd name="connsiteY6" fmla="*/ 442471 h 2247459"/>
              <a:gd name="connsiteX7" fmla="*/ 1834181 w 2674762"/>
              <a:gd name="connsiteY7" fmla="*/ 337696 h 2247459"/>
              <a:gd name="connsiteX8" fmla="*/ 1729406 w 2674762"/>
              <a:gd name="connsiteY8" fmla="*/ 299597 h 2247459"/>
              <a:gd name="connsiteX9" fmla="*/ 1586531 w 2674762"/>
              <a:gd name="connsiteY9" fmla="*/ 290071 h 2247459"/>
              <a:gd name="connsiteX10" fmla="*/ 1453181 w 2674762"/>
              <a:gd name="connsiteY10" fmla="*/ 318647 h 2247459"/>
              <a:gd name="connsiteX11" fmla="*/ 1291256 w 2674762"/>
              <a:gd name="connsiteY11" fmla="*/ 399609 h 2247459"/>
              <a:gd name="connsiteX12" fmla="*/ 1086469 w 2674762"/>
              <a:gd name="connsiteY12" fmla="*/ 504384 h 2247459"/>
              <a:gd name="connsiteX13" fmla="*/ 857869 w 2674762"/>
              <a:gd name="connsiteY13" fmla="*/ 556771 h 2247459"/>
              <a:gd name="connsiteX14" fmla="*/ 603074 w 2674762"/>
              <a:gd name="connsiteY14" fmla="*/ 568678 h 2247459"/>
              <a:gd name="connsiteX15" fmla="*/ 312562 w 2674762"/>
              <a:gd name="connsiteY15" fmla="*/ 521052 h 2247459"/>
              <a:gd name="connsiteX16" fmla="*/ 86344 w 2674762"/>
              <a:gd name="connsiteY16" fmla="*/ 66234 h 2247459"/>
              <a:gd name="connsiteX17" fmla="*/ 74438 w 2674762"/>
              <a:gd name="connsiteY17" fmla="*/ 11465 h 2247459"/>
              <a:gd name="connsiteX18" fmla="*/ 24431 w 2674762"/>
              <a:gd name="connsiteY18" fmla="*/ 13846 h 2247459"/>
              <a:gd name="connsiteX19" fmla="*/ 619 w 2674762"/>
              <a:gd name="connsiteY19" fmla="*/ 32896 h 2247459"/>
              <a:gd name="connsiteX20" fmla="*/ 10144 w 2674762"/>
              <a:gd name="connsiteY20" fmla="*/ 70996 h 2247459"/>
              <a:gd name="connsiteX21" fmla="*/ 43481 w 2674762"/>
              <a:gd name="connsiteY21" fmla="*/ 161484 h 2247459"/>
              <a:gd name="connsiteX22" fmla="*/ 81581 w 2674762"/>
              <a:gd name="connsiteY22" fmla="*/ 247209 h 2247459"/>
              <a:gd name="connsiteX23" fmla="*/ 138731 w 2674762"/>
              <a:gd name="connsiteY23" fmla="*/ 375796 h 2247459"/>
              <a:gd name="connsiteX24" fmla="*/ 143494 w 2674762"/>
              <a:gd name="connsiteY24" fmla="*/ 385321 h 2247459"/>
              <a:gd name="connsiteX25" fmla="*/ 143494 w 2674762"/>
              <a:gd name="connsiteY25" fmla="*/ 399609 h 2247459"/>
              <a:gd name="connsiteX26" fmla="*/ 124444 w 2674762"/>
              <a:gd name="connsiteY26" fmla="*/ 413896 h 2247459"/>
              <a:gd name="connsiteX27" fmla="*/ 29194 w 2674762"/>
              <a:gd name="connsiteY27" fmla="*/ 480571 h 2247459"/>
              <a:gd name="connsiteX28" fmla="*/ 619 w 2674762"/>
              <a:gd name="connsiteY28" fmla="*/ 475809 h 2247459"/>
              <a:gd name="connsiteX0" fmla="*/ 2674762 w 2674762"/>
              <a:gd name="connsiteY0" fmla="*/ 2241287 h 2241287"/>
              <a:gd name="connsiteX1" fmla="*/ 2491406 w 2674762"/>
              <a:gd name="connsiteY1" fmla="*/ 1750749 h 2241287"/>
              <a:gd name="connsiteX2" fmla="*/ 2250900 w 2674762"/>
              <a:gd name="connsiteY2" fmla="*/ 1100668 h 2241287"/>
              <a:gd name="connsiteX3" fmla="*/ 2160412 w 2674762"/>
              <a:gd name="connsiteY3" fmla="*/ 814918 h 2241287"/>
              <a:gd name="connsiteX4" fmla="*/ 2131837 w 2674762"/>
              <a:gd name="connsiteY4" fmla="*/ 669662 h 2241287"/>
              <a:gd name="connsiteX5" fmla="*/ 2086594 w 2674762"/>
              <a:gd name="connsiteY5" fmla="*/ 550599 h 2241287"/>
              <a:gd name="connsiteX6" fmla="*/ 1996106 w 2674762"/>
              <a:gd name="connsiteY6" fmla="*/ 436299 h 2241287"/>
              <a:gd name="connsiteX7" fmla="*/ 1834181 w 2674762"/>
              <a:gd name="connsiteY7" fmla="*/ 331524 h 2241287"/>
              <a:gd name="connsiteX8" fmla="*/ 1729406 w 2674762"/>
              <a:gd name="connsiteY8" fmla="*/ 293425 h 2241287"/>
              <a:gd name="connsiteX9" fmla="*/ 1586531 w 2674762"/>
              <a:gd name="connsiteY9" fmla="*/ 283899 h 2241287"/>
              <a:gd name="connsiteX10" fmla="*/ 1453181 w 2674762"/>
              <a:gd name="connsiteY10" fmla="*/ 312475 h 2241287"/>
              <a:gd name="connsiteX11" fmla="*/ 1291256 w 2674762"/>
              <a:gd name="connsiteY11" fmla="*/ 393437 h 2241287"/>
              <a:gd name="connsiteX12" fmla="*/ 1086469 w 2674762"/>
              <a:gd name="connsiteY12" fmla="*/ 498212 h 2241287"/>
              <a:gd name="connsiteX13" fmla="*/ 857869 w 2674762"/>
              <a:gd name="connsiteY13" fmla="*/ 550599 h 2241287"/>
              <a:gd name="connsiteX14" fmla="*/ 603074 w 2674762"/>
              <a:gd name="connsiteY14" fmla="*/ 562506 h 2241287"/>
              <a:gd name="connsiteX15" fmla="*/ 312562 w 2674762"/>
              <a:gd name="connsiteY15" fmla="*/ 514880 h 2241287"/>
              <a:gd name="connsiteX16" fmla="*/ 93488 w 2674762"/>
              <a:gd name="connsiteY16" fmla="*/ 76731 h 2241287"/>
              <a:gd name="connsiteX17" fmla="*/ 74438 w 2674762"/>
              <a:gd name="connsiteY17" fmla="*/ 5293 h 2241287"/>
              <a:gd name="connsiteX18" fmla="*/ 24431 w 2674762"/>
              <a:gd name="connsiteY18" fmla="*/ 7674 h 2241287"/>
              <a:gd name="connsiteX19" fmla="*/ 619 w 2674762"/>
              <a:gd name="connsiteY19" fmla="*/ 26724 h 2241287"/>
              <a:gd name="connsiteX20" fmla="*/ 10144 w 2674762"/>
              <a:gd name="connsiteY20" fmla="*/ 64824 h 2241287"/>
              <a:gd name="connsiteX21" fmla="*/ 43481 w 2674762"/>
              <a:gd name="connsiteY21" fmla="*/ 155312 h 2241287"/>
              <a:gd name="connsiteX22" fmla="*/ 81581 w 2674762"/>
              <a:gd name="connsiteY22" fmla="*/ 241037 h 2241287"/>
              <a:gd name="connsiteX23" fmla="*/ 138731 w 2674762"/>
              <a:gd name="connsiteY23" fmla="*/ 369624 h 2241287"/>
              <a:gd name="connsiteX24" fmla="*/ 143494 w 2674762"/>
              <a:gd name="connsiteY24" fmla="*/ 379149 h 2241287"/>
              <a:gd name="connsiteX25" fmla="*/ 143494 w 2674762"/>
              <a:gd name="connsiteY25" fmla="*/ 393437 h 2241287"/>
              <a:gd name="connsiteX26" fmla="*/ 124444 w 2674762"/>
              <a:gd name="connsiteY26" fmla="*/ 407724 h 2241287"/>
              <a:gd name="connsiteX27" fmla="*/ 29194 w 2674762"/>
              <a:gd name="connsiteY27" fmla="*/ 474399 h 2241287"/>
              <a:gd name="connsiteX28" fmla="*/ 619 w 2674762"/>
              <a:gd name="connsiteY28" fmla="*/ 469637 h 2241287"/>
              <a:gd name="connsiteX0" fmla="*/ 2674762 w 2674762"/>
              <a:gd name="connsiteY0" fmla="*/ 2241287 h 2241287"/>
              <a:gd name="connsiteX1" fmla="*/ 2491406 w 2674762"/>
              <a:gd name="connsiteY1" fmla="*/ 1750749 h 2241287"/>
              <a:gd name="connsiteX2" fmla="*/ 2250900 w 2674762"/>
              <a:gd name="connsiteY2" fmla="*/ 1100668 h 2241287"/>
              <a:gd name="connsiteX3" fmla="*/ 2160412 w 2674762"/>
              <a:gd name="connsiteY3" fmla="*/ 814918 h 2241287"/>
              <a:gd name="connsiteX4" fmla="*/ 2131837 w 2674762"/>
              <a:gd name="connsiteY4" fmla="*/ 669662 h 2241287"/>
              <a:gd name="connsiteX5" fmla="*/ 2086594 w 2674762"/>
              <a:gd name="connsiteY5" fmla="*/ 550599 h 2241287"/>
              <a:gd name="connsiteX6" fmla="*/ 1996106 w 2674762"/>
              <a:gd name="connsiteY6" fmla="*/ 436299 h 2241287"/>
              <a:gd name="connsiteX7" fmla="*/ 1834181 w 2674762"/>
              <a:gd name="connsiteY7" fmla="*/ 331524 h 2241287"/>
              <a:gd name="connsiteX8" fmla="*/ 1729406 w 2674762"/>
              <a:gd name="connsiteY8" fmla="*/ 293425 h 2241287"/>
              <a:gd name="connsiteX9" fmla="*/ 1586531 w 2674762"/>
              <a:gd name="connsiteY9" fmla="*/ 283899 h 2241287"/>
              <a:gd name="connsiteX10" fmla="*/ 1453181 w 2674762"/>
              <a:gd name="connsiteY10" fmla="*/ 312475 h 2241287"/>
              <a:gd name="connsiteX11" fmla="*/ 1291256 w 2674762"/>
              <a:gd name="connsiteY11" fmla="*/ 393437 h 2241287"/>
              <a:gd name="connsiteX12" fmla="*/ 1086469 w 2674762"/>
              <a:gd name="connsiteY12" fmla="*/ 498212 h 2241287"/>
              <a:gd name="connsiteX13" fmla="*/ 857869 w 2674762"/>
              <a:gd name="connsiteY13" fmla="*/ 550599 h 2241287"/>
              <a:gd name="connsiteX14" fmla="*/ 603074 w 2674762"/>
              <a:gd name="connsiteY14" fmla="*/ 562506 h 2241287"/>
              <a:gd name="connsiteX15" fmla="*/ 286368 w 2674762"/>
              <a:gd name="connsiteY15" fmla="*/ 483923 h 2241287"/>
              <a:gd name="connsiteX16" fmla="*/ 93488 w 2674762"/>
              <a:gd name="connsiteY16" fmla="*/ 76731 h 2241287"/>
              <a:gd name="connsiteX17" fmla="*/ 74438 w 2674762"/>
              <a:gd name="connsiteY17" fmla="*/ 5293 h 2241287"/>
              <a:gd name="connsiteX18" fmla="*/ 24431 w 2674762"/>
              <a:gd name="connsiteY18" fmla="*/ 7674 h 2241287"/>
              <a:gd name="connsiteX19" fmla="*/ 619 w 2674762"/>
              <a:gd name="connsiteY19" fmla="*/ 26724 h 2241287"/>
              <a:gd name="connsiteX20" fmla="*/ 10144 w 2674762"/>
              <a:gd name="connsiteY20" fmla="*/ 64824 h 2241287"/>
              <a:gd name="connsiteX21" fmla="*/ 43481 w 2674762"/>
              <a:gd name="connsiteY21" fmla="*/ 155312 h 2241287"/>
              <a:gd name="connsiteX22" fmla="*/ 81581 w 2674762"/>
              <a:gd name="connsiteY22" fmla="*/ 241037 h 2241287"/>
              <a:gd name="connsiteX23" fmla="*/ 138731 w 2674762"/>
              <a:gd name="connsiteY23" fmla="*/ 369624 h 2241287"/>
              <a:gd name="connsiteX24" fmla="*/ 143494 w 2674762"/>
              <a:gd name="connsiteY24" fmla="*/ 379149 h 2241287"/>
              <a:gd name="connsiteX25" fmla="*/ 143494 w 2674762"/>
              <a:gd name="connsiteY25" fmla="*/ 393437 h 2241287"/>
              <a:gd name="connsiteX26" fmla="*/ 124444 w 2674762"/>
              <a:gd name="connsiteY26" fmla="*/ 407724 h 2241287"/>
              <a:gd name="connsiteX27" fmla="*/ 29194 w 2674762"/>
              <a:gd name="connsiteY27" fmla="*/ 474399 h 2241287"/>
              <a:gd name="connsiteX28" fmla="*/ 619 w 2674762"/>
              <a:gd name="connsiteY28" fmla="*/ 469637 h 2241287"/>
              <a:gd name="connsiteX0" fmla="*/ 2674762 w 2674762"/>
              <a:gd name="connsiteY0" fmla="*/ 2241287 h 2241287"/>
              <a:gd name="connsiteX1" fmla="*/ 2491406 w 2674762"/>
              <a:gd name="connsiteY1" fmla="*/ 1750749 h 2241287"/>
              <a:gd name="connsiteX2" fmla="*/ 2250900 w 2674762"/>
              <a:gd name="connsiteY2" fmla="*/ 1100668 h 2241287"/>
              <a:gd name="connsiteX3" fmla="*/ 2160412 w 2674762"/>
              <a:gd name="connsiteY3" fmla="*/ 814918 h 2241287"/>
              <a:gd name="connsiteX4" fmla="*/ 2131837 w 2674762"/>
              <a:gd name="connsiteY4" fmla="*/ 669662 h 2241287"/>
              <a:gd name="connsiteX5" fmla="*/ 2086594 w 2674762"/>
              <a:gd name="connsiteY5" fmla="*/ 550599 h 2241287"/>
              <a:gd name="connsiteX6" fmla="*/ 1996106 w 2674762"/>
              <a:gd name="connsiteY6" fmla="*/ 436299 h 2241287"/>
              <a:gd name="connsiteX7" fmla="*/ 1834181 w 2674762"/>
              <a:gd name="connsiteY7" fmla="*/ 331524 h 2241287"/>
              <a:gd name="connsiteX8" fmla="*/ 1729406 w 2674762"/>
              <a:gd name="connsiteY8" fmla="*/ 293425 h 2241287"/>
              <a:gd name="connsiteX9" fmla="*/ 1586531 w 2674762"/>
              <a:gd name="connsiteY9" fmla="*/ 283899 h 2241287"/>
              <a:gd name="connsiteX10" fmla="*/ 1453181 w 2674762"/>
              <a:gd name="connsiteY10" fmla="*/ 312475 h 2241287"/>
              <a:gd name="connsiteX11" fmla="*/ 1291256 w 2674762"/>
              <a:gd name="connsiteY11" fmla="*/ 393437 h 2241287"/>
              <a:gd name="connsiteX12" fmla="*/ 1086469 w 2674762"/>
              <a:gd name="connsiteY12" fmla="*/ 498212 h 2241287"/>
              <a:gd name="connsiteX13" fmla="*/ 857869 w 2674762"/>
              <a:gd name="connsiteY13" fmla="*/ 550599 h 2241287"/>
              <a:gd name="connsiteX14" fmla="*/ 603074 w 2674762"/>
              <a:gd name="connsiteY14" fmla="*/ 562506 h 2241287"/>
              <a:gd name="connsiteX15" fmla="*/ 286368 w 2674762"/>
              <a:gd name="connsiteY15" fmla="*/ 491066 h 2241287"/>
              <a:gd name="connsiteX16" fmla="*/ 93488 w 2674762"/>
              <a:gd name="connsiteY16" fmla="*/ 76731 h 2241287"/>
              <a:gd name="connsiteX17" fmla="*/ 74438 w 2674762"/>
              <a:gd name="connsiteY17" fmla="*/ 5293 h 2241287"/>
              <a:gd name="connsiteX18" fmla="*/ 24431 w 2674762"/>
              <a:gd name="connsiteY18" fmla="*/ 7674 h 2241287"/>
              <a:gd name="connsiteX19" fmla="*/ 619 w 2674762"/>
              <a:gd name="connsiteY19" fmla="*/ 26724 h 2241287"/>
              <a:gd name="connsiteX20" fmla="*/ 10144 w 2674762"/>
              <a:gd name="connsiteY20" fmla="*/ 64824 h 2241287"/>
              <a:gd name="connsiteX21" fmla="*/ 43481 w 2674762"/>
              <a:gd name="connsiteY21" fmla="*/ 155312 h 2241287"/>
              <a:gd name="connsiteX22" fmla="*/ 81581 w 2674762"/>
              <a:gd name="connsiteY22" fmla="*/ 241037 h 2241287"/>
              <a:gd name="connsiteX23" fmla="*/ 138731 w 2674762"/>
              <a:gd name="connsiteY23" fmla="*/ 369624 h 2241287"/>
              <a:gd name="connsiteX24" fmla="*/ 143494 w 2674762"/>
              <a:gd name="connsiteY24" fmla="*/ 379149 h 2241287"/>
              <a:gd name="connsiteX25" fmla="*/ 143494 w 2674762"/>
              <a:gd name="connsiteY25" fmla="*/ 393437 h 2241287"/>
              <a:gd name="connsiteX26" fmla="*/ 124444 w 2674762"/>
              <a:gd name="connsiteY26" fmla="*/ 407724 h 2241287"/>
              <a:gd name="connsiteX27" fmla="*/ 29194 w 2674762"/>
              <a:gd name="connsiteY27" fmla="*/ 474399 h 2241287"/>
              <a:gd name="connsiteX28" fmla="*/ 619 w 2674762"/>
              <a:gd name="connsiteY28" fmla="*/ 469637 h 2241287"/>
              <a:gd name="connsiteX0" fmla="*/ 2674762 w 2674762"/>
              <a:gd name="connsiteY0" fmla="*/ 2241287 h 2241287"/>
              <a:gd name="connsiteX1" fmla="*/ 2491406 w 2674762"/>
              <a:gd name="connsiteY1" fmla="*/ 1750749 h 2241287"/>
              <a:gd name="connsiteX2" fmla="*/ 2250900 w 2674762"/>
              <a:gd name="connsiteY2" fmla="*/ 1100668 h 2241287"/>
              <a:gd name="connsiteX3" fmla="*/ 2160412 w 2674762"/>
              <a:gd name="connsiteY3" fmla="*/ 814918 h 2241287"/>
              <a:gd name="connsiteX4" fmla="*/ 2131837 w 2674762"/>
              <a:gd name="connsiteY4" fmla="*/ 669662 h 2241287"/>
              <a:gd name="connsiteX5" fmla="*/ 2086594 w 2674762"/>
              <a:gd name="connsiteY5" fmla="*/ 550599 h 2241287"/>
              <a:gd name="connsiteX6" fmla="*/ 1996106 w 2674762"/>
              <a:gd name="connsiteY6" fmla="*/ 436299 h 2241287"/>
              <a:gd name="connsiteX7" fmla="*/ 1834181 w 2674762"/>
              <a:gd name="connsiteY7" fmla="*/ 331524 h 2241287"/>
              <a:gd name="connsiteX8" fmla="*/ 1729406 w 2674762"/>
              <a:gd name="connsiteY8" fmla="*/ 293425 h 2241287"/>
              <a:gd name="connsiteX9" fmla="*/ 1586531 w 2674762"/>
              <a:gd name="connsiteY9" fmla="*/ 283899 h 2241287"/>
              <a:gd name="connsiteX10" fmla="*/ 1453181 w 2674762"/>
              <a:gd name="connsiteY10" fmla="*/ 312475 h 2241287"/>
              <a:gd name="connsiteX11" fmla="*/ 1291256 w 2674762"/>
              <a:gd name="connsiteY11" fmla="*/ 393437 h 2241287"/>
              <a:gd name="connsiteX12" fmla="*/ 1086469 w 2674762"/>
              <a:gd name="connsiteY12" fmla="*/ 498212 h 2241287"/>
              <a:gd name="connsiteX13" fmla="*/ 857869 w 2674762"/>
              <a:gd name="connsiteY13" fmla="*/ 550599 h 2241287"/>
              <a:gd name="connsiteX14" fmla="*/ 603074 w 2674762"/>
              <a:gd name="connsiteY14" fmla="*/ 562506 h 2241287"/>
              <a:gd name="connsiteX15" fmla="*/ 286368 w 2674762"/>
              <a:gd name="connsiteY15" fmla="*/ 491066 h 2241287"/>
              <a:gd name="connsiteX16" fmla="*/ 93488 w 2674762"/>
              <a:gd name="connsiteY16" fmla="*/ 76731 h 2241287"/>
              <a:gd name="connsiteX17" fmla="*/ 74438 w 2674762"/>
              <a:gd name="connsiteY17" fmla="*/ 5293 h 2241287"/>
              <a:gd name="connsiteX18" fmla="*/ 24431 w 2674762"/>
              <a:gd name="connsiteY18" fmla="*/ 7674 h 2241287"/>
              <a:gd name="connsiteX19" fmla="*/ 619 w 2674762"/>
              <a:gd name="connsiteY19" fmla="*/ 26724 h 2241287"/>
              <a:gd name="connsiteX20" fmla="*/ 10144 w 2674762"/>
              <a:gd name="connsiteY20" fmla="*/ 64824 h 2241287"/>
              <a:gd name="connsiteX21" fmla="*/ 43481 w 2674762"/>
              <a:gd name="connsiteY21" fmla="*/ 155312 h 2241287"/>
              <a:gd name="connsiteX22" fmla="*/ 81581 w 2674762"/>
              <a:gd name="connsiteY22" fmla="*/ 241037 h 2241287"/>
              <a:gd name="connsiteX23" fmla="*/ 138731 w 2674762"/>
              <a:gd name="connsiteY23" fmla="*/ 369624 h 2241287"/>
              <a:gd name="connsiteX24" fmla="*/ 143494 w 2674762"/>
              <a:gd name="connsiteY24" fmla="*/ 379149 h 2241287"/>
              <a:gd name="connsiteX25" fmla="*/ 143494 w 2674762"/>
              <a:gd name="connsiteY25" fmla="*/ 393437 h 2241287"/>
              <a:gd name="connsiteX26" fmla="*/ 124444 w 2674762"/>
              <a:gd name="connsiteY26" fmla="*/ 407724 h 2241287"/>
              <a:gd name="connsiteX27" fmla="*/ 29194 w 2674762"/>
              <a:gd name="connsiteY27" fmla="*/ 474399 h 2241287"/>
              <a:gd name="connsiteX28" fmla="*/ 619 w 2674762"/>
              <a:gd name="connsiteY28" fmla="*/ 469637 h 2241287"/>
              <a:gd name="connsiteX0" fmla="*/ 2674762 w 2674762"/>
              <a:gd name="connsiteY0" fmla="*/ 2241287 h 2241287"/>
              <a:gd name="connsiteX1" fmla="*/ 2491406 w 2674762"/>
              <a:gd name="connsiteY1" fmla="*/ 1750749 h 2241287"/>
              <a:gd name="connsiteX2" fmla="*/ 2250900 w 2674762"/>
              <a:gd name="connsiteY2" fmla="*/ 1100668 h 2241287"/>
              <a:gd name="connsiteX3" fmla="*/ 2160412 w 2674762"/>
              <a:gd name="connsiteY3" fmla="*/ 814918 h 2241287"/>
              <a:gd name="connsiteX4" fmla="*/ 2131837 w 2674762"/>
              <a:gd name="connsiteY4" fmla="*/ 669662 h 2241287"/>
              <a:gd name="connsiteX5" fmla="*/ 2086594 w 2674762"/>
              <a:gd name="connsiteY5" fmla="*/ 550599 h 2241287"/>
              <a:gd name="connsiteX6" fmla="*/ 1996106 w 2674762"/>
              <a:gd name="connsiteY6" fmla="*/ 436299 h 2241287"/>
              <a:gd name="connsiteX7" fmla="*/ 1834181 w 2674762"/>
              <a:gd name="connsiteY7" fmla="*/ 331524 h 2241287"/>
              <a:gd name="connsiteX8" fmla="*/ 1729406 w 2674762"/>
              <a:gd name="connsiteY8" fmla="*/ 293425 h 2241287"/>
              <a:gd name="connsiteX9" fmla="*/ 1586531 w 2674762"/>
              <a:gd name="connsiteY9" fmla="*/ 283899 h 2241287"/>
              <a:gd name="connsiteX10" fmla="*/ 1453181 w 2674762"/>
              <a:gd name="connsiteY10" fmla="*/ 312475 h 2241287"/>
              <a:gd name="connsiteX11" fmla="*/ 1291256 w 2674762"/>
              <a:gd name="connsiteY11" fmla="*/ 393437 h 2241287"/>
              <a:gd name="connsiteX12" fmla="*/ 1086469 w 2674762"/>
              <a:gd name="connsiteY12" fmla="*/ 498212 h 2241287"/>
              <a:gd name="connsiteX13" fmla="*/ 857869 w 2674762"/>
              <a:gd name="connsiteY13" fmla="*/ 550599 h 2241287"/>
              <a:gd name="connsiteX14" fmla="*/ 603074 w 2674762"/>
              <a:gd name="connsiteY14" fmla="*/ 562506 h 2241287"/>
              <a:gd name="connsiteX15" fmla="*/ 286368 w 2674762"/>
              <a:gd name="connsiteY15" fmla="*/ 491066 h 2241287"/>
              <a:gd name="connsiteX16" fmla="*/ 93488 w 2674762"/>
              <a:gd name="connsiteY16" fmla="*/ 76731 h 2241287"/>
              <a:gd name="connsiteX17" fmla="*/ 74438 w 2674762"/>
              <a:gd name="connsiteY17" fmla="*/ 5293 h 2241287"/>
              <a:gd name="connsiteX18" fmla="*/ 24431 w 2674762"/>
              <a:gd name="connsiteY18" fmla="*/ 7674 h 2241287"/>
              <a:gd name="connsiteX19" fmla="*/ 619 w 2674762"/>
              <a:gd name="connsiteY19" fmla="*/ 26724 h 2241287"/>
              <a:gd name="connsiteX20" fmla="*/ 10144 w 2674762"/>
              <a:gd name="connsiteY20" fmla="*/ 64824 h 2241287"/>
              <a:gd name="connsiteX21" fmla="*/ 43481 w 2674762"/>
              <a:gd name="connsiteY21" fmla="*/ 155312 h 2241287"/>
              <a:gd name="connsiteX22" fmla="*/ 81581 w 2674762"/>
              <a:gd name="connsiteY22" fmla="*/ 241037 h 2241287"/>
              <a:gd name="connsiteX23" fmla="*/ 138731 w 2674762"/>
              <a:gd name="connsiteY23" fmla="*/ 369624 h 2241287"/>
              <a:gd name="connsiteX24" fmla="*/ 143494 w 2674762"/>
              <a:gd name="connsiteY24" fmla="*/ 379149 h 2241287"/>
              <a:gd name="connsiteX25" fmla="*/ 143494 w 2674762"/>
              <a:gd name="connsiteY25" fmla="*/ 393437 h 2241287"/>
              <a:gd name="connsiteX26" fmla="*/ 124444 w 2674762"/>
              <a:gd name="connsiteY26" fmla="*/ 407724 h 2241287"/>
              <a:gd name="connsiteX27" fmla="*/ 29194 w 2674762"/>
              <a:gd name="connsiteY27" fmla="*/ 474399 h 2241287"/>
              <a:gd name="connsiteX28" fmla="*/ 619 w 2674762"/>
              <a:gd name="connsiteY28" fmla="*/ 469637 h 2241287"/>
              <a:gd name="connsiteX0" fmla="*/ 2674762 w 2674762"/>
              <a:gd name="connsiteY0" fmla="*/ 2241287 h 2241287"/>
              <a:gd name="connsiteX1" fmla="*/ 2491406 w 2674762"/>
              <a:gd name="connsiteY1" fmla="*/ 1750749 h 2241287"/>
              <a:gd name="connsiteX2" fmla="*/ 2250900 w 2674762"/>
              <a:gd name="connsiteY2" fmla="*/ 1100668 h 2241287"/>
              <a:gd name="connsiteX3" fmla="*/ 2160412 w 2674762"/>
              <a:gd name="connsiteY3" fmla="*/ 814918 h 2241287"/>
              <a:gd name="connsiteX4" fmla="*/ 2131837 w 2674762"/>
              <a:gd name="connsiteY4" fmla="*/ 669662 h 2241287"/>
              <a:gd name="connsiteX5" fmla="*/ 2086594 w 2674762"/>
              <a:gd name="connsiteY5" fmla="*/ 550599 h 2241287"/>
              <a:gd name="connsiteX6" fmla="*/ 1996106 w 2674762"/>
              <a:gd name="connsiteY6" fmla="*/ 436299 h 2241287"/>
              <a:gd name="connsiteX7" fmla="*/ 1834181 w 2674762"/>
              <a:gd name="connsiteY7" fmla="*/ 331524 h 2241287"/>
              <a:gd name="connsiteX8" fmla="*/ 1729406 w 2674762"/>
              <a:gd name="connsiteY8" fmla="*/ 293425 h 2241287"/>
              <a:gd name="connsiteX9" fmla="*/ 1586531 w 2674762"/>
              <a:gd name="connsiteY9" fmla="*/ 283899 h 2241287"/>
              <a:gd name="connsiteX10" fmla="*/ 1453181 w 2674762"/>
              <a:gd name="connsiteY10" fmla="*/ 312475 h 2241287"/>
              <a:gd name="connsiteX11" fmla="*/ 1291256 w 2674762"/>
              <a:gd name="connsiteY11" fmla="*/ 393437 h 2241287"/>
              <a:gd name="connsiteX12" fmla="*/ 1086469 w 2674762"/>
              <a:gd name="connsiteY12" fmla="*/ 498212 h 2241287"/>
              <a:gd name="connsiteX13" fmla="*/ 857869 w 2674762"/>
              <a:gd name="connsiteY13" fmla="*/ 550599 h 2241287"/>
              <a:gd name="connsiteX14" fmla="*/ 603074 w 2674762"/>
              <a:gd name="connsiteY14" fmla="*/ 562506 h 2241287"/>
              <a:gd name="connsiteX15" fmla="*/ 286368 w 2674762"/>
              <a:gd name="connsiteY15" fmla="*/ 491066 h 2241287"/>
              <a:gd name="connsiteX16" fmla="*/ 93488 w 2674762"/>
              <a:gd name="connsiteY16" fmla="*/ 76731 h 2241287"/>
              <a:gd name="connsiteX17" fmla="*/ 74438 w 2674762"/>
              <a:gd name="connsiteY17" fmla="*/ 5293 h 2241287"/>
              <a:gd name="connsiteX18" fmla="*/ 24431 w 2674762"/>
              <a:gd name="connsiteY18" fmla="*/ 7674 h 2241287"/>
              <a:gd name="connsiteX19" fmla="*/ 619 w 2674762"/>
              <a:gd name="connsiteY19" fmla="*/ 26724 h 2241287"/>
              <a:gd name="connsiteX20" fmla="*/ 10144 w 2674762"/>
              <a:gd name="connsiteY20" fmla="*/ 64824 h 2241287"/>
              <a:gd name="connsiteX21" fmla="*/ 43481 w 2674762"/>
              <a:gd name="connsiteY21" fmla="*/ 155312 h 2241287"/>
              <a:gd name="connsiteX22" fmla="*/ 81581 w 2674762"/>
              <a:gd name="connsiteY22" fmla="*/ 241037 h 2241287"/>
              <a:gd name="connsiteX23" fmla="*/ 138731 w 2674762"/>
              <a:gd name="connsiteY23" fmla="*/ 369624 h 2241287"/>
              <a:gd name="connsiteX24" fmla="*/ 143494 w 2674762"/>
              <a:gd name="connsiteY24" fmla="*/ 379149 h 2241287"/>
              <a:gd name="connsiteX25" fmla="*/ 143494 w 2674762"/>
              <a:gd name="connsiteY25" fmla="*/ 393437 h 2241287"/>
              <a:gd name="connsiteX26" fmla="*/ 124444 w 2674762"/>
              <a:gd name="connsiteY26" fmla="*/ 407724 h 2241287"/>
              <a:gd name="connsiteX27" fmla="*/ 29194 w 2674762"/>
              <a:gd name="connsiteY27" fmla="*/ 474399 h 2241287"/>
              <a:gd name="connsiteX28" fmla="*/ 619 w 2674762"/>
              <a:gd name="connsiteY28" fmla="*/ 469637 h 2241287"/>
              <a:gd name="connsiteX0" fmla="*/ 2674762 w 2674762"/>
              <a:gd name="connsiteY0" fmla="*/ 2241287 h 2241287"/>
              <a:gd name="connsiteX1" fmla="*/ 2491406 w 2674762"/>
              <a:gd name="connsiteY1" fmla="*/ 1750749 h 2241287"/>
              <a:gd name="connsiteX2" fmla="*/ 2250900 w 2674762"/>
              <a:gd name="connsiteY2" fmla="*/ 1100668 h 2241287"/>
              <a:gd name="connsiteX3" fmla="*/ 2160412 w 2674762"/>
              <a:gd name="connsiteY3" fmla="*/ 814918 h 2241287"/>
              <a:gd name="connsiteX4" fmla="*/ 2131837 w 2674762"/>
              <a:gd name="connsiteY4" fmla="*/ 669662 h 2241287"/>
              <a:gd name="connsiteX5" fmla="*/ 2086594 w 2674762"/>
              <a:gd name="connsiteY5" fmla="*/ 550599 h 2241287"/>
              <a:gd name="connsiteX6" fmla="*/ 1996106 w 2674762"/>
              <a:gd name="connsiteY6" fmla="*/ 436299 h 2241287"/>
              <a:gd name="connsiteX7" fmla="*/ 1834181 w 2674762"/>
              <a:gd name="connsiteY7" fmla="*/ 331524 h 2241287"/>
              <a:gd name="connsiteX8" fmla="*/ 1729406 w 2674762"/>
              <a:gd name="connsiteY8" fmla="*/ 293425 h 2241287"/>
              <a:gd name="connsiteX9" fmla="*/ 1586531 w 2674762"/>
              <a:gd name="connsiteY9" fmla="*/ 283899 h 2241287"/>
              <a:gd name="connsiteX10" fmla="*/ 1453181 w 2674762"/>
              <a:gd name="connsiteY10" fmla="*/ 312475 h 2241287"/>
              <a:gd name="connsiteX11" fmla="*/ 1291256 w 2674762"/>
              <a:gd name="connsiteY11" fmla="*/ 393437 h 2241287"/>
              <a:gd name="connsiteX12" fmla="*/ 1086469 w 2674762"/>
              <a:gd name="connsiteY12" fmla="*/ 498212 h 2241287"/>
              <a:gd name="connsiteX13" fmla="*/ 857869 w 2674762"/>
              <a:gd name="connsiteY13" fmla="*/ 550599 h 2241287"/>
              <a:gd name="connsiteX14" fmla="*/ 603074 w 2674762"/>
              <a:gd name="connsiteY14" fmla="*/ 562506 h 2241287"/>
              <a:gd name="connsiteX15" fmla="*/ 286368 w 2674762"/>
              <a:gd name="connsiteY15" fmla="*/ 491066 h 2241287"/>
              <a:gd name="connsiteX16" fmla="*/ 93488 w 2674762"/>
              <a:gd name="connsiteY16" fmla="*/ 76731 h 2241287"/>
              <a:gd name="connsiteX17" fmla="*/ 79201 w 2674762"/>
              <a:gd name="connsiteY17" fmla="*/ 5293 h 2241287"/>
              <a:gd name="connsiteX18" fmla="*/ 24431 w 2674762"/>
              <a:gd name="connsiteY18" fmla="*/ 7674 h 2241287"/>
              <a:gd name="connsiteX19" fmla="*/ 619 w 2674762"/>
              <a:gd name="connsiteY19" fmla="*/ 26724 h 2241287"/>
              <a:gd name="connsiteX20" fmla="*/ 10144 w 2674762"/>
              <a:gd name="connsiteY20" fmla="*/ 64824 h 2241287"/>
              <a:gd name="connsiteX21" fmla="*/ 43481 w 2674762"/>
              <a:gd name="connsiteY21" fmla="*/ 155312 h 2241287"/>
              <a:gd name="connsiteX22" fmla="*/ 81581 w 2674762"/>
              <a:gd name="connsiteY22" fmla="*/ 241037 h 2241287"/>
              <a:gd name="connsiteX23" fmla="*/ 138731 w 2674762"/>
              <a:gd name="connsiteY23" fmla="*/ 369624 h 2241287"/>
              <a:gd name="connsiteX24" fmla="*/ 143494 w 2674762"/>
              <a:gd name="connsiteY24" fmla="*/ 379149 h 2241287"/>
              <a:gd name="connsiteX25" fmla="*/ 143494 w 2674762"/>
              <a:gd name="connsiteY25" fmla="*/ 393437 h 2241287"/>
              <a:gd name="connsiteX26" fmla="*/ 124444 w 2674762"/>
              <a:gd name="connsiteY26" fmla="*/ 407724 h 2241287"/>
              <a:gd name="connsiteX27" fmla="*/ 29194 w 2674762"/>
              <a:gd name="connsiteY27" fmla="*/ 474399 h 2241287"/>
              <a:gd name="connsiteX28" fmla="*/ 619 w 2674762"/>
              <a:gd name="connsiteY28" fmla="*/ 469637 h 2241287"/>
              <a:gd name="connsiteX0" fmla="*/ 2674762 w 2674762"/>
              <a:gd name="connsiteY0" fmla="*/ 2239509 h 2239509"/>
              <a:gd name="connsiteX1" fmla="*/ 2491406 w 2674762"/>
              <a:gd name="connsiteY1" fmla="*/ 1748971 h 2239509"/>
              <a:gd name="connsiteX2" fmla="*/ 2250900 w 2674762"/>
              <a:gd name="connsiteY2" fmla="*/ 1098890 h 2239509"/>
              <a:gd name="connsiteX3" fmla="*/ 2160412 w 2674762"/>
              <a:gd name="connsiteY3" fmla="*/ 813140 h 2239509"/>
              <a:gd name="connsiteX4" fmla="*/ 2131837 w 2674762"/>
              <a:gd name="connsiteY4" fmla="*/ 667884 h 2239509"/>
              <a:gd name="connsiteX5" fmla="*/ 2086594 w 2674762"/>
              <a:gd name="connsiteY5" fmla="*/ 548821 h 2239509"/>
              <a:gd name="connsiteX6" fmla="*/ 1996106 w 2674762"/>
              <a:gd name="connsiteY6" fmla="*/ 434521 h 2239509"/>
              <a:gd name="connsiteX7" fmla="*/ 1834181 w 2674762"/>
              <a:gd name="connsiteY7" fmla="*/ 329746 h 2239509"/>
              <a:gd name="connsiteX8" fmla="*/ 1729406 w 2674762"/>
              <a:gd name="connsiteY8" fmla="*/ 291647 h 2239509"/>
              <a:gd name="connsiteX9" fmla="*/ 1586531 w 2674762"/>
              <a:gd name="connsiteY9" fmla="*/ 282121 h 2239509"/>
              <a:gd name="connsiteX10" fmla="*/ 1453181 w 2674762"/>
              <a:gd name="connsiteY10" fmla="*/ 310697 h 2239509"/>
              <a:gd name="connsiteX11" fmla="*/ 1291256 w 2674762"/>
              <a:gd name="connsiteY11" fmla="*/ 391659 h 2239509"/>
              <a:gd name="connsiteX12" fmla="*/ 1086469 w 2674762"/>
              <a:gd name="connsiteY12" fmla="*/ 496434 h 2239509"/>
              <a:gd name="connsiteX13" fmla="*/ 857869 w 2674762"/>
              <a:gd name="connsiteY13" fmla="*/ 548821 h 2239509"/>
              <a:gd name="connsiteX14" fmla="*/ 603074 w 2674762"/>
              <a:gd name="connsiteY14" fmla="*/ 560728 h 2239509"/>
              <a:gd name="connsiteX15" fmla="*/ 286368 w 2674762"/>
              <a:gd name="connsiteY15" fmla="*/ 489288 h 2239509"/>
              <a:gd name="connsiteX16" fmla="*/ 93488 w 2674762"/>
              <a:gd name="connsiteY16" fmla="*/ 74953 h 2239509"/>
              <a:gd name="connsiteX17" fmla="*/ 93489 w 2674762"/>
              <a:gd name="connsiteY17" fmla="*/ 5897 h 2239509"/>
              <a:gd name="connsiteX18" fmla="*/ 24431 w 2674762"/>
              <a:gd name="connsiteY18" fmla="*/ 5896 h 2239509"/>
              <a:gd name="connsiteX19" fmla="*/ 619 w 2674762"/>
              <a:gd name="connsiteY19" fmla="*/ 24946 h 2239509"/>
              <a:gd name="connsiteX20" fmla="*/ 10144 w 2674762"/>
              <a:gd name="connsiteY20" fmla="*/ 63046 h 2239509"/>
              <a:gd name="connsiteX21" fmla="*/ 43481 w 2674762"/>
              <a:gd name="connsiteY21" fmla="*/ 153534 h 2239509"/>
              <a:gd name="connsiteX22" fmla="*/ 81581 w 2674762"/>
              <a:gd name="connsiteY22" fmla="*/ 239259 h 2239509"/>
              <a:gd name="connsiteX23" fmla="*/ 138731 w 2674762"/>
              <a:gd name="connsiteY23" fmla="*/ 367846 h 2239509"/>
              <a:gd name="connsiteX24" fmla="*/ 143494 w 2674762"/>
              <a:gd name="connsiteY24" fmla="*/ 377371 h 2239509"/>
              <a:gd name="connsiteX25" fmla="*/ 143494 w 2674762"/>
              <a:gd name="connsiteY25" fmla="*/ 391659 h 2239509"/>
              <a:gd name="connsiteX26" fmla="*/ 124444 w 2674762"/>
              <a:gd name="connsiteY26" fmla="*/ 405946 h 2239509"/>
              <a:gd name="connsiteX27" fmla="*/ 29194 w 2674762"/>
              <a:gd name="connsiteY27" fmla="*/ 472621 h 2239509"/>
              <a:gd name="connsiteX28" fmla="*/ 619 w 2674762"/>
              <a:gd name="connsiteY28" fmla="*/ 467859 h 2239509"/>
              <a:gd name="connsiteX0" fmla="*/ 2675846 w 2675846"/>
              <a:gd name="connsiteY0" fmla="*/ 2246909 h 2246909"/>
              <a:gd name="connsiteX1" fmla="*/ 2492490 w 2675846"/>
              <a:gd name="connsiteY1" fmla="*/ 1756371 h 2246909"/>
              <a:gd name="connsiteX2" fmla="*/ 2251984 w 2675846"/>
              <a:gd name="connsiteY2" fmla="*/ 1106290 h 2246909"/>
              <a:gd name="connsiteX3" fmla="*/ 2161496 w 2675846"/>
              <a:gd name="connsiteY3" fmla="*/ 820540 h 2246909"/>
              <a:gd name="connsiteX4" fmla="*/ 2132921 w 2675846"/>
              <a:gd name="connsiteY4" fmla="*/ 675284 h 2246909"/>
              <a:gd name="connsiteX5" fmla="*/ 2087678 w 2675846"/>
              <a:gd name="connsiteY5" fmla="*/ 556221 h 2246909"/>
              <a:gd name="connsiteX6" fmla="*/ 1997190 w 2675846"/>
              <a:gd name="connsiteY6" fmla="*/ 441921 h 2246909"/>
              <a:gd name="connsiteX7" fmla="*/ 1835265 w 2675846"/>
              <a:gd name="connsiteY7" fmla="*/ 337146 h 2246909"/>
              <a:gd name="connsiteX8" fmla="*/ 1730490 w 2675846"/>
              <a:gd name="connsiteY8" fmla="*/ 299047 h 2246909"/>
              <a:gd name="connsiteX9" fmla="*/ 1587615 w 2675846"/>
              <a:gd name="connsiteY9" fmla="*/ 289521 h 2246909"/>
              <a:gd name="connsiteX10" fmla="*/ 1454265 w 2675846"/>
              <a:gd name="connsiteY10" fmla="*/ 318097 h 2246909"/>
              <a:gd name="connsiteX11" fmla="*/ 1292340 w 2675846"/>
              <a:gd name="connsiteY11" fmla="*/ 399059 h 2246909"/>
              <a:gd name="connsiteX12" fmla="*/ 1087553 w 2675846"/>
              <a:gd name="connsiteY12" fmla="*/ 503834 h 2246909"/>
              <a:gd name="connsiteX13" fmla="*/ 858953 w 2675846"/>
              <a:gd name="connsiteY13" fmla="*/ 556221 h 2246909"/>
              <a:gd name="connsiteX14" fmla="*/ 604158 w 2675846"/>
              <a:gd name="connsiteY14" fmla="*/ 568128 h 2246909"/>
              <a:gd name="connsiteX15" fmla="*/ 287452 w 2675846"/>
              <a:gd name="connsiteY15" fmla="*/ 496688 h 2246909"/>
              <a:gd name="connsiteX16" fmla="*/ 94572 w 2675846"/>
              <a:gd name="connsiteY16" fmla="*/ 82353 h 2246909"/>
              <a:gd name="connsiteX17" fmla="*/ 94573 w 2675846"/>
              <a:gd name="connsiteY17" fmla="*/ 13297 h 2246909"/>
              <a:gd name="connsiteX18" fmla="*/ 42184 w 2675846"/>
              <a:gd name="connsiteY18" fmla="*/ 1390 h 2246909"/>
              <a:gd name="connsiteX19" fmla="*/ 1703 w 2675846"/>
              <a:gd name="connsiteY19" fmla="*/ 32346 h 2246909"/>
              <a:gd name="connsiteX20" fmla="*/ 11228 w 2675846"/>
              <a:gd name="connsiteY20" fmla="*/ 70446 h 2246909"/>
              <a:gd name="connsiteX21" fmla="*/ 44565 w 2675846"/>
              <a:gd name="connsiteY21" fmla="*/ 160934 h 2246909"/>
              <a:gd name="connsiteX22" fmla="*/ 82665 w 2675846"/>
              <a:gd name="connsiteY22" fmla="*/ 246659 h 2246909"/>
              <a:gd name="connsiteX23" fmla="*/ 139815 w 2675846"/>
              <a:gd name="connsiteY23" fmla="*/ 375246 h 2246909"/>
              <a:gd name="connsiteX24" fmla="*/ 144578 w 2675846"/>
              <a:gd name="connsiteY24" fmla="*/ 384771 h 2246909"/>
              <a:gd name="connsiteX25" fmla="*/ 144578 w 2675846"/>
              <a:gd name="connsiteY25" fmla="*/ 399059 h 2246909"/>
              <a:gd name="connsiteX26" fmla="*/ 125528 w 2675846"/>
              <a:gd name="connsiteY26" fmla="*/ 413346 h 2246909"/>
              <a:gd name="connsiteX27" fmla="*/ 30278 w 2675846"/>
              <a:gd name="connsiteY27" fmla="*/ 480021 h 2246909"/>
              <a:gd name="connsiteX28" fmla="*/ 1703 w 2675846"/>
              <a:gd name="connsiteY28" fmla="*/ 475259 h 2246909"/>
              <a:gd name="connsiteX0" fmla="*/ 2674143 w 2674143"/>
              <a:gd name="connsiteY0" fmla="*/ 2246566 h 2246566"/>
              <a:gd name="connsiteX1" fmla="*/ 2490787 w 2674143"/>
              <a:gd name="connsiteY1" fmla="*/ 1756028 h 2246566"/>
              <a:gd name="connsiteX2" fmla="*/ 2250281 w 2674143"/>
              <a:gd name="connsiteY2" fmla="*/ 1105947 h 2246566"/>
              <a:gd name="connsiteX3" fmla="*/ 2159793 w 2674143"/>
              <a:gd name="connsiteY3" fmla="*/ 820197 h 2246566"/>
              <a:gd name="connsiteX4" fmla="*/ 2131218 w 2674143"/>
              <a:gd name="connsiteY4" fmla="*/ 674941 h 2246566"/>
              <a:gd name="connsiteX5" fmla="*/ 2085975 w 2674143"/>
              <a:gd name="connsiteY5" fmla="*/ 555878 h 2246566"/>
              <a:gd name="connsiteX6" fmla="*/ 1995487 w 2674143"/>
              <a:gd name="connsiteY6" fmla="*/ 441578 h 2246566"/>
              <a:gd name="connsiteX7" fmla="*/ 1833562 w 2674143"/>
              <a:gd name="connsiteY7" fmla="*/ 336803 h 2246566"/>
              <a:gd name="connsiteX8" fmla="*/ 1728787 w 2674143"/>
              <a:gd name="connsiteY8" fmla="*/ 298704 h 2246566"/>
              <a:gd name="connsiteX9" fmla="*/ 1585912 w 2674143"/>
              <a:gd name="connsiteY9" fmla="*/ 289178 h 2246566"/>
              <a:gd name="connsiteX10" fmla="*/ 1452562 w 2674143"/>
              <a:gd name="connsiteY10" fmla="*/ 317754 h 2246566"/>
              <a:gd name="connsiteX11" fmla="*/ 1290637 w 2674143"/>
              <a:gd name="connsiteY11" fmla="*/ 398716 h 2246566"/>
              <a:gd name="connsiteX12" fmla="*/ 1085850 w 2674143"/>
              <a:gd name="connsiteY12" fmla="*/ 503491 h 2246566"/>
              <a:gd name="connsiteX13" fmla="*/ 857250 w 2674143"/>
              <a:gd name="connsiteY13" fmla="*/ 555878 h 2246566"/>
              <a:gd name="connsiteX14" fmla="*/ 602455 w 2674143"/>
              <a:gd name="connsiteY14" fmla="*/ 567785 h 2246566"/>
              <a:gd name="connsiteX15" fmla="*/ 285749 w 2674143"/>
              <a:gd name="connsiteY15" fmla="*/ 496345 h 2246566"/>
              <a:gd name="connsiteX16" fmla="*/ 92869 w 2674143"/>
              <a:gd name="connsiteY16" fmla="*/ 82010 h 2246566"/>
              <a:gd name="connsiteX17" fmla="*/ 92870 w 2674143"/>
              <a:gd name="connsiteY17" fmla="*/ 12954 h 2246566"/>
              <a:gd name="connsiteX18" fmla="*/ 40481 w 2674143"/>
              <a:gd name="connsiteY18" fmla="*/ 1047 h 2246566"/>
              <a:gd name="connsiteX19" fmla="*/ 4762 w 2674143"/>
              <a:gd name="connsiteY19" fmla="*/ 27241 h 2246566"/>
              <a:gd name="connsiteX20" fmla="*/ 9525 w 2674143"/>
              <a:gd name="connsiteY20" fmla="*/ 70103 h 2246566"/>
              <a:gd name="connsiteX21" fmla="*/ 42862 w 2674143"/>
              <a:gd name="connsiteY21" fmla="*/ 160591 h 2246566"/>
              <a:gd name="connsiteX22" fmla="*/ 80962 w 2674143"/>
              <a:gd name="connsiteY22" fmla="*/ 246316 h 2246566"/>
              <a:gd name="connsiteX23" fmla="*/ 138112 w 2674143"/>
              <a:gd name="connsiteY23" fmla="*/ 374903 h 2246566"/>
              <a:gd name="connsiteX24" fmla="*/ 142875 w 2674143"/>
              <a:gd name="connsiteY24" fmla="*/ 384428 h 2246566"/>
              <a:gd name="connsiteX25" fmla="*/ 142875 w 2674143"/>
              <a:gd name="connsiteY25" fmla="*/ 398716 h 2246566"/>
              <a:gd name="connsiteX26" fmla="*/ 123825 w 2674143"/>
              <a:gd name="connsiteY26" fmla="*/ 413003 h 2246566"/>
              <a:gd name="connsiteX27" fmla="*/ 28575 w 2674143"/>
              <a:gd name="connsiteY27" fmla="*/ 479678 h 2246566"/>
              <a:gd name="connsiteX28" fmla="*/ 0 w 2674143"/>
              <a:gd name="connsiteY28" fmla="*/ 474916 h 2246566"/>
              <a:gd name="connsiteX0" fmla="*/ 2674143 w 2674143"/>
              <a:gd name="connsiteY0" fmla="*/ 2248330 h 2248330"/>
              <a:gd name="connsiteX1" fmla="*/ 2490787 w 2674143"/>
              <a:gd name="connsiteY1" fmla="*/ 1757792 h 2248330"/>
              <a:gd name="connsiteX2" fmla="*/ 2250281 w 2674143"/>
              <a:gd name="connsiteY2" fmla="*/ 1107711 h 2248330"/>
              <a:gd name="connsiteX3" fmla="*/ 2159793 w 2674143"/>
              <a:gd name="connsiteY3" fmla="*/ 821961 h 2248330"/>
              <a:gd name="connsiteX4" fmla="*/ 2131218 w 2674143"/>
              <a:gd name="connsiteY4" fmla="*/ 676705 h 2248330"/>
              <a:gd name="connsiteX5" fmla="*/ 2085975 w 2674143"/>
              <a:gd name="connsiteY5" fmla="*/ 557642 h 2248330"/>
              <a:gd name="connsiteX6" fmla="*/ 1995487 w 2674143"/>
              <a:gd name="connsiteY6" fmla="*/ 443342 h 2248330"/>
              <a:gd name="connsiteX7" fmla="*/ 1833562 w 2674143"/>
              <a:gd name="connsiteY7" fmla="*/ 338567 h 2248330"/>
              <a:gd name="connsiteX8" fmla="*/ 1728787 w 2674143"/>
              <a:gd name="connsiteY8" fmla="*/ 300468 h 2248330"/>
              <a:gd name="connsiteX9" fmla="*/ 1585912 w 2674143"/>
              <a:gd name="connsiteY9" fmla="*/ 290942 h 2248330"/>
              <a:gd name="connsiteX10" fmla="*/ 1452562 w 2674143"/>
              <a:gd name="connsiteY10" fmla="*/ 319518 h 2248330"/>
              <a:gd name="connsiteX11" fmla="*/ 1290637 w 2674143"/>
              <a:gd name="connsiteY11" fmla="*/ 400480 h 2248330"/>
              <a:gd name="connsiteX12" fmla="*/ 1085850 w 2674143"/>
              <a:gd name="connsiteY12" fmla="*/ 505255 h 2248330"/>
              <a:gd name="connsiteX13" fmla="*/ 857250 w 2674143"/>
              <a:gd name="connsiteY13" fmla="*/ 557642 h 2248330"/>
              <a:gd name="connsiteX14" fmla="*/ 602455 w 2674143"/>
              <a:gd name="connsiteY14" fmla="*/ 569549 h 2248330"/>
              <a:gd name="connsiteX15" fmla="*/ 285749 w 2674143"/>
              <a:gd name="connsiteY15" fmla="*/ 498109 h 2248330"/>
              <a:gd name="connsiteX16" fmla="*/ 92869 w 2674143"/>
              <a:gd name="connsiteY16" fmla="*/ 83774 h 2248330"/>
              <a:gd name="connsiteX17" fmla="*/ 92870 w 2674143"/>
              <a:gd name="connsiteY17" fmla="*/ 14718 h 2248330"/>
              <a:gd name="connsiteX18" fmla="*/ 40481 w 2674143"/>
              <a:gd name="connsiteY18" fmla="*/ 2811 h 2248330"/>
              <a:gd name="connsiteX19" fmla="*/ 4762 w 2674143"/>
              <a:gd name="connsiteY19" fmla="*/ 29005 h 2248330"/>
              <a:gd name="connsiteX20" fmla="*/ 9525 w 2674143"/>
              <a:gd name="connsiteY20" fmla="*/ 71867 h 2248330"/>
              <a:gd name="connsiteX21" fmla="*/ 42862 w 2674143"/>
              <a:gd name="connsiteY21" fmla="*/ 162355 h 2248330"/>
              <a:gd name="connsiteX22" fmla="*/ 80962 w 2674143"/>
              <a:gd name="connsiteY22" fmla="*/ 248080 h 2248330"/>
              <a:gd name="connsiteX23" fmla="*/ 138112 w 2674143"/>
              <a:gd name="connsiteY23" fmla="*/ 376667 h 2248330"/>
              <a:gd name="connsiteX24" fmla="*/ 142875 w 2674143"/>
              <a:gd name="connsiteY24" fmla="*/ 386192 h 2248330"/>
              <a:gd name="connsiteX25" fmla="*/ 142875 w 2674143"/>
              <a:gd name="connsiteY25" fmla="*/ 400480 h 2248330"/>
              <a:gd name="connsiteX26" fmla="*/ 123825 w 2674143"/>
              <a:gd name="connsiteY26" fmla="*/ 414767 h 2248330"/>
              <a:gd name="connsiteX27" fmla="*/ 28575 w 2674143"/>
              <a:gd name="connsiteY27" fmla="*/ 481442 h 2248330"/>
              <a:gd name="connsiteX28" fmla="*/ 0 w 2674143"/>
              <a:gd name="connsiteY28" fmla="*/ 476680 h 2248330"/>
              <a:gd name="connsiteX0" fmla="*/ 2674143 w 2674143"/>
              <a:gd name="connsiteY0" fmla="*/ 2247558 h 2247558"/>
              <a:gd name="connsiteX1" fmla="*/ 2490787 w 2674143"/>
              <a:gd name="connsiteY1" fmla="*/ 1757020 h 2247558"/>
              <a:gd name="connsiteX2" fmla="*/ 2250281 w 2674143"/>
              <a:gd name="connsiteY2" fmla="*/ 1106939 h 2247558"/>
              <a:gd name="connsiteX3" fmla="*/ 2159793 w 2674143"/>
              <a:gd name="connsiteY3" fmla="*/ 821189 h 2247558"/>
              <a:gd name="connsiteX4" fmla="*/ 2131218 w 2674143"/>
              <a:gd name="connsiteY4" fmla="*/ 675933 h 2247558"/>
              <a:gd name="connsiteX5" fmla="*/ 2085975 w 2674143"/>
              <a:gd name="connsiteY5" fmla="*/ 556870 h 2247558"/>
              <a:gd name="connsiteX6" fmla="*/ 1995487 w 2674143"/>
              <a:gd name="connsiteY6" fmla="*/ 442570 h 2247558"/>
              <a:gd name="connsiteX7" fmla="*/ 1833562 w 2674143"/>
              <a:gd name="connsiteY7" fmla="*/ 337795 h 2247558"/>
              <a:gd name="connsiteX8" fmla="*/ 1728787 w 2674143"/>
              <a:gd name="connsiteY8" fmla="*/ 299696 h 2247558"/>
              <a:gd name="connsiteX9" fmla="*/ 1585912 w 2674143"/>
              <a:gd name="connsiteY9" fmla="*/ 290170 h 2247558"/>
              <a:gd name="connsiteX10" fmla="*/ 1452562 w 2674143"/>
              <a:gd name="connsiteY10" fmla="*/ 318746 h 2247558"/>
              <a:gd name="connsiteX11" fmla="*/ 1290637 w 2674143"/>
              <a:gd name="connsiteY11" fmla="*/ 399708 h 2247558"/>
              <a:gd name="connsiteX12" fmla="*/ 1085850 w 2674143"/>
              <a:gd name="connsiteY12" fmla="*/ 504483 h 2247558"/>
              <a:gd name="connsiteX13" fmla="*/ 857250 w 2674143"/>
              <a:gd name="connsiteY13" fmla="*/ 556870 h 2247558"/>
              <a:gd name="connsiteX14" fmla="*/ 602455 w 2674143"/>
              <a:gd name="connsiteY14" fmla="*/ 568777 h 2247558"/>
              <a:gd name="connsiteX15" fmla="*/ 285749 w 2674143"/>
              <a:gd name="connsiteY15" fmla="*/ 497337 h 2247558"/>
              <a:gd name="connsiteX16" fmla="*/ 92869 w 2674143"/>
              <a:gd name="connsiteY16" fmla="*/ 83002 h 2247558"/>
              <a:gd name="connsiteX17" fmla="*/ 40481 w 2674143"/>
              <a:gd name="connsiteY17" fmla="*/ 2039 h 2247558"/>
              <a:gd name="connsiteX18" fmla="*/ 4762 w 2674143"/>
              <a:gd name="connsiteY18" fmla="*/ 28233 h 2247558"/>
              <a:gd name="connsiteX19" fmla="*/ 9525 w 2674143"/>
              <a:gd name="connsiteY19" fmla="*/ 71095 h 2247558"/>
              <a:gd name="connsiteX20" fmla="*/ 42862 w 2674143"/>
              <a:gd name="connsiteY20" fmla="*/ 161583 h 2247558"/>
              <a:gd name="connsiteX21" fmla="*/ 80962 w 2674143"/>
              <a:gd name="connsiteY21" fmla="*/ 247308 h 2247558"/>
              <a:gd name="connsiteX22" fmla="*/ 138112 w 2674143"/>
              <a:gd name="connsiteY22" fmla="*/ 375895 h 2247558"/>
              <a:gd name="connsiteX23" fmla="*/ 142875 w 2674143"/>
              <a:gd name="connsiteY23" fmla="*/ 385420 h 2247558"/>
              <a:gd name="connsiteX24" fmla="*/ 142875 w 2674143"/>
              <a:gd name="connsiteY24" fmla="*/ 399708 h 2247558"/>
              <a:gd name="connsiteX25" fmla="*/ 123825 w 2674143"/>
              <a:gd name="connsiteY25" fmla="*/ 413995 h 2247558"/>
              <a:gd name="connsiteX26" fmla="*/ 28575 w 2674143"/>
              <a:gd name="connsiteY26" fmla="*/ 480670 h 2247558"/>
              <a:gd name="connsiteX27" fmla="*/ 0 w 2674143"/>
              <a:gd name="connsiteY27" fmla="*/ 475908 h 2247558"/>
              <a:gd name="connsiteX0" fmla="*/ 2674143 w 2674143"/>
              <a:gd name="connsiteY0" fmla="*/ 2247558 h 2247558"/>
              <a:gd name="connsiteX1" fmla="*/ 2490787 w 2674143"/>
              <a:gd name="connsiteY1" fmla="*/ 1757020 h 2247558"/>
              <a:gd name="connsiteX2" fmla="*/ 2250281 w 2674143"/>
              <a:gd name="connsiteY2" fmla="*/ 1106939 h 2247558"/>
              <a:gd name="connsiteX3" fmla="*/ 2159793 w 2674143"/>
              <a:gd name="connsiteY3" fmla="*/ 821189 h 2247558"/>
              <a:gd name="connsiteX4" fmla="*/ 2131218 w 2674143"/>
              <a:gd name="connsiteY4" fmla="*/ 675933 h 2247558"/>
              <a:gd name="connsiteX5" fmla="*/ 2085975 w 2674143"/>
              <a:gd name="connsiteY5" fmla="*/ 556870 h 2247558"/>
              <a:gd name="connsiteX6" fmla="*/ 1995487 w 2674143"/>
              <a:gd name="connsiteY6" fmla="*/ 442570 h 2247558"/>
              <a:gd name="connsiteX7" fmla="*/ 1833562 w 2674143"/>
              <a:gd name="connsiteY7" fmla="*/ 337795 h 2247558"/>
              <a:gd name="connsiteX8" fmla="*/ 1728787 w 2674143"/>
              <a:gd name="connsiteY8" fmla="*/ 299696 h 2247558"/>
              <a:gd name="connsiteX9" fmla="*/ 1585912 w 2674143"/>
              <a:gd name="connsiteY9" fmla="*/ 290170 h 2247558"/>
              <a:gd name="connsiteX10" fmla="*/ 1452562 w 2674143"/>
              <a:gd name="connsiteY10" fmla="*/ 318746 h 2247558"/>
              <a:gd name="connsiteX11" fmla="*/ 1290637 w 2674143"/>
              <a:gd name="connsiteY11" fmla="*/ 399708 h 2247558"/>
              <a:gd name="connsiteX12" fmla="*/ 1085850 w 2674143"/>
              <a:gd name="connsiteY12" fmla="*/ 504483 h 2247558"/>
              <a:gd name="connsiteX13" fmla="*/ 857250 w 2674143"/>
              <a:gd name="connsiteY13" fmla="*/ 556870 h 2247558"/>
              <a:gd name="connsiteX14" fmla="*/ 602455 w 2674143"/>
              <a:gd name="connsiteY14" fmla="*/ 568777 h 2247558"/>
              <a:gd name="connsiteX15" fmla="*/ 285749 w 2674143"/>
              <a:gd name="connsiteY15" fmla="*/ 497337 h 2247558"/>
              <a:gd name="connsiteX16" fmla="*/ 92869 w 2674143"/>
              <a:gd name="connsiteY16" fmla="*/ 83002 h 2247558"/>
              <a:gd name="connsiteX17" fmla="*/ 61913 w 2674143"/>
              <a:gd name="connsiteY17" fmla="*/ 2039 h 2247558"/>
              <a:gd name="connsiteX18" fmla="*/ 4762 w 2674143"/>
              <a:gd name="connsiteY18" fmla="*/ 28233 h 2247558"/>
              <a:gd name="connsiteX19" fmla="*/ 9525 w 2674143"/>
              <a:gd name="connsiteY19" fmla="*/ 71095 h 2247558"/>
              <a:gd name="connsiteX20" fmla="*/ 42862 w 2674143"/>
              <a:gd name="connsiteY20" fmla="*/ 161583 h 2247558"/>
              <a:gd name="connsiteX21" fmla="*/ 80962 w 2674143"/>
              <a:gd name="connsiteY21" fmla="*/ 247308 h 2247558"/>
              <a:gd name="connsiteX22" fmla="*/ 138112 w 2674143"/>
              <a:gd name="connsiteY22" fmla="*/ 375895 h 2247558"/>
              <a:gd name="connsiteX23" fmla="*/ 142875 w 2674143"/>
              <a:gd name="connsiteY23" fmla="*/ 385420 h 2247558"/>
              <a:gd name="connsiteX24" fmla="*/ 142875 w 2674143"/>
              <a:gd name="connsiteY24" fmla="*/ 399708 h 2247558"/>
              <a:gd name="connsiteX25" fmla="*/ 123825 w 2674143"/>
              <a:gd name="connsiteY25" fmla="*/ 413995 h 2247558"/>
              <a:gd name="connsiteX26" fmla="*/ 28575 w 2674143"/>
              <a:gd name="connsiteY26" fmla="*/ 480670 h 2247558"/>
              <a:gd name="connsiteX27" fmla="*/ 0 w 2674143"/>
              <a:gd name="connsiteY27" fmla="*/ 475908 h 2247558"/>
              <a:gd name="connsiteX0" fmla="*/ 2674319 w 2674319"/>
              <a:gd name="connsiteY0" fmla="*/ 2245316 h 2245316"/>
              <a:gd name="connsiteX1" fmla="*/ 2490963 w 2674319"/>
              <a:gd name="connsiteY1" fmla="*/ 1754778 h 2245316"/>
              <a:gd name="connsiteX2" fmla="*/ 2250457 w 2674319"/>
              <a:gd name="connsiteY2" fmla="*/ 1104697 h 2245316"/>
              <a:gd name="connsiteX3" fmla="*/ 2159969 w 2674319"/>
              <a:gd name="connsiteY3" fmla="*/ 818947 h 2245316"/>
              <a:gd name="connsiteX4" fmla="*/ 2131394 w 2674319"/>
              <a:gd name="connsiteY4" fmla="*/ 673691 h 2245316"/>
              <a:gd name="connsiteX5" fmla="*/ 2086151 w 2674319"/>
              <a:gd name="connsiteY5" fmla="*/ 554628 h 2245316"/>
              <a:gd name="connsiteX6" fmla="*/ 1995663 w 2674319"/>
              <a:gd name="connsiteY6" fmla="*/ 440328 h 2245316"/>
              <a:gd name="connsiteX7" fmla="*/ 1833738 w 2674319"/>
              <a:gd name="connsiteY7" fmla="*/ 335553 h 2245316"/>
              <a:gd name="connsiteX8" fmla="*/ 1728963 w 2674319"/>
              <a:gd name="connsiteY8" fmla="*/ 297454 h 2245316"/>
              <a:gd name="connsiteX9" fmla="*/ 1586088 w 2674319"/>
              <a:gd name="connsiteY9" fmla="*/ 287928 h 2245316"/>
              <a:gd name="connsiteX10" fmla="*/ 1452738 w 2674319"/>
              <a:gd name="connsiteY10" fmla="*/ 316504 h 2245316"/>
              <a:gd name="connsiteX11" fmla="*/ 1290813 w 2674319"/>
              <a:gd name="connsiteY11" fmla="*/ 397466 h 2245316"/>
              <a:gd name="connsiteX12" fmla="*/ 1086026 w 2674319"/>
              <a:gd name="connsiteY12" fmla="*/ 502241 h 2245316"/>
              <a:gd name="connsiteX13" fmla="*/ 857426 w 2674319"/>
              <a:gd name="connsiteY13" fmla="*/ 554628 h 2245316"/>
              <a:gd name="connsiteX14" fmla="*/ 602631 w 2674319"/>
              <a:gd name="connsiteY14" fmla="*/ 566535 h 2245316"/>
              <a:gd name="connsiteX15" fmla="*/ 285925 w 2674319"/>
              <a:gd name="connsiteY15" fmla="*/ 495095 h 2245316"/>
              <a:gd name="connsiteX16" fmla="*/ 93045 w 2674319"/>
              <a:gd name="connsiteY16" fmla="*/ 80760 h 2245316"/>
              <a:gd name="connsiteX17" fmla="*/ 73996 w 2674319"/>
              <a:gd name="connsiteY17" fmla="*/ 2178 h 2245316"/>
              <a:gd name="connsiteX18" fmla="*/ 4938 w 2674319"/>
              <a:gd name="connsiteY18" fmla="*/ 25991 h 2245316"/>
              <a:gd name="connsiteX19" fmla="*/ 9701 w 2674319"/>
              <a:gd name="connsiteY19" fmla="*/ 68853 h 2245316"/>
              <a:gd name="connsiteX20" fmla="*/ 43038 w 2674319"/>
              <a:gd name="connsiteY20" fmla="*/ 159341 h 2245316"/>
              <a:gd name="connsiteX21" fmla="*/ 81138 w 2674319"/>
              <a:gd name="connsiteY21" fmla="*/ 245066 h 2245316"/>
              <a:gd name="connsiteX22" fmla="*/ 138288 w 2674319"/>
              <a:gd name="connsiteY22" fmla="*/ 373653 h 2245316"/>
              <a:gd name="connsiteX23" fmla="*/ 143051 w 2674319"/>
              <a:gd name="connsiteY23" fmla="*/ 383178 h 2245316"/>
              <a:gd name="connsiteX24" fmla="*/ 143051 w 2674319"/>
              <a:gd name="connsiteY24" fmla="*/ 397466 h 2245316"/>
              <a:gd name="connsiteX25" fmla="*/ 124001 w 2674319"/>
              <a:gd name="connsiteY25" fmla="*/ 411753 h 2245316"/>
              <a:gd name="connsiteX26" fmla="*/ 28751 w 2674319"/>
              <a:gd name="connsiteY26" fmla="*/ 478428 h 2245316"/>
              <a:gd name="connsiteX27" fmla="*/ 176 w 2674319"/>
              <a:gd name="connsiteY27" fmla="*/ 473666 h 2245316"/>
              <a:gd name="connsiteX0" fmla="*/ 2674319 w 2674319"/>
              <a:gd name="connsiteY0" fmla="*/ 2243320 h 2243320"/>
              <a:gd name="connsiteX1" fmla="*/ 2490963 w 2674319"/>
              <a:gd name="connsiteY1" fmla="*/ 1752782 h 2243320"/>
              <a:gd name="connsiteX2" fmla="*/ 2250457 w 2674319"/>
              <a:gd name="connsiteY2" fmla="*/ 1102701 h 2243320"/>
              <a:gd name="connsiteX3" fmla="*/ 2159969 w 2674319"/>
              <a:gd name="connsiteY3" fmla="*/ 816951 h 2243320"/>
              <a:gd name="connsiteX4" fmla="*/ 2131394 w 2674319"/>
              <a:gd name="connsiteY4" fmla="*/ 671695 h 2243320"/>
              <a:gd name="connsiteX5" fmla="*/ 2086151 w 2674319"/>
              <a:gd name="connsiteY5" fmla="*/ 552632 h 2243320"/>
              <a:gd name="connsiteX6" fmla="*/ 1995663 w 2674319"/>
              <a:gd name="connsiteY6" fmla="*/ 438332 h 2243320"/>
              <a:gd name="connsiteX7" fmla="*/ 1833738 w 2674319"/>
              <a:gd name="connsiteY7" fmla="*/ 333557 h 2243320"/>
              <a:gd name="connsiteX8" fmla="*/ 1728963 w 2674319"/>
              <a:gd name="connsiteY8" fmla="*/ 295458 h 2243320"/>
              <a:gd name="connsiteX9" fmla="*/ 1586088 w 2674319"/>
              <a:gd name="connsiteY9" fmla="*/ 285932 h 2243320"/>
              <a:gd name="connsiteX10" fmla="*/ 1452738 w 2674319"/>
              <a:gd name="connsiteY10" fmla="*/ 314508 h 2243320"/>
              <a:gd name="connsiteX11" fmla="*/ 1290813 w 2674319"/>
              <a:gd name="connsiteY11" fmla="*/ 395470 h 2243320"/>
              <a:gd name="connsiteX12" fmla="*/ 1086026 w 2674319"/>
              <a:gd name="connsiteY12" fmla="*/ 500245 h 2243320"/>
              <a:gd name="connsiteX13" fmla="*/ 857426 w 2674319"/>
              <a:gd name="connsiteY13" fmla="*/ 552632 h 2243320"/>
              <a:gd name="connsiteX14" fmla="*/ 602631 w 2674319"/>
              <a:gd name="connsiteY14" fmla="*/ 564539 h 2243320"/>
              <a:gd name="connsiteX15" fmla="*/ 285925 w 2674319"/>
              <a:gd name="connsiteY15" fmla="*/ 493099 h 2243320"/>
              <a:gd name="connsiteX16" fmla="*/ 93045 w 2674319"/>
              <a:gd name="connsiteY16" fmla="*/ 78764 h 2243320"/>
              <a:gd name="connsiteX17" fmla="*/ 78757 w 2674319"/>
              <a:gd name="connsiteY17" fmla="*/ 35902 h 2243320"/>
              <a:gd name="connsiteX18" fmla="*/ 73996 w 2674319"/>
              <a:gd name="connsiteY18" fmla="*/ 182 h 2243320"/>
              <a:gd name="connsiteX19" fmla="*/ 4938 w 2674319"/>
              <a:gd name="connsiteY19" fmla="*/ 23995 h 2243320"/>
              <a:gd name="connsiteX20" fmla="*/ 9701 w 2674319"/>
              <a:gd name="connsiteY20" fmla="*/ 66857 h 2243320"/>
              <a:gd name="connsiteX21" fmla="*/ 43038 w 2674319"/>
              <a:gd name="connsiteY21" fmla="*/ 157345 h 2243320"/>
              <a:gd name="connsiteX22" fmla="*/ 81138 w 2674319"/>
              <a:gd name="connsiteY22" fmla="*/ 243070 h 2243320"/>
              <a:gd name="connsiteX23" fmla="*/ 138288 w 2674319"/>
              <a:gd name="connsiteY23" fmla="*/ 371657 h 2243320"/>
              <a:gd name="connsiteX24" fmla="*/ 143051 w 2674319"/>
              <a:gd name="connsiteY24" fmla="*/ 381182 h 2243320"/>
              <a:gd name="connsiteX25" fmla="*/ 143051 w 2674319"/>
              <a:gd name="connsiteY25" fmla="*/ 395470 h 2243320"/>
              <a:gd name="connsiteX26" fmla="*/ 124001 w 2674319"/>
              <a:gd name="connsiteY26" fmla="*/ 409757 h 2243320"/>
              <a:gd name="connsiteX27" fmla="*/ 28751 w 2674319"/>
              <a:gd name="connsiteY27" fmla="*/ 476432 h 2243320"/>
              <a:gd name="connsiteX28" fmla="*/ 176 w 2674319"/>
              <a:gd name="connsiteY28" fmla="*/ 471670 h 2243320"/>
              <a:gd name="connsiteX0" fmla="*/ 2674319 w 2674319"/>
              <a:gd name="connsiteY0" fmla="*/ 2243549 h 2243549"/>
              <a:gd name="connsiteX1" fmla="*/ 2490963 w 2674319"/>
              <a:gd name="connsiteY1" fmla="*/ 1753011 h 2243549"/>
              <a:gd name="connsiteX2" fmla="*/ 2250457 w 2674319"/>
              <a:gd name="connsiteY2" fmla="*/ 1102930 h 2243549"/>
              <a:gd name="connsiteX3" fmla="*/ 2159969 w 2674319"/>
              <a:gd name="connsiteY3" fmla="*/ 817180 h 2243549"/>
              <a:gd name="connsiteX4" fmla="*/ 2131394 w 2674319"/>
              <a:gd name="connsiteY4" fmla="*/ 671924 h 2243549"/>
              <a:gd name="connsiteX5" fmla="*/ 2086151 w 2674319"/>
              <a:gd name="connsiteY5" fmla="*/ 552861 h 2243549"/>
              <a:gd name="connsiteX6" fmla="*/ 1995663 w 2674319"/>
              <a:gd name="connsiteY6" fmla="*/ 438561 h 2243549"/>
              <a:gd name="connsiteX7" fmla="*/ 1833738 w 2674319"/>
              <a:gd name="connsiteY7" fmla="*/ 333786 h 2243549"/>
              <a:gd name="connsiteX8" fmla="*/ 1728963 w 2674319"/>
              <a:gd name="connsiteY8" fmla="*/ 295687 h 2243549"/>
              <a:gd name="connsiteX9" fmla="*/ 1586088 w 2674319"/>
              <a:gd name="connsiteY9" fmla="*/ 286161 h 2243549"/>
              <a:gd name="connsiteX10" fmla="*/ 1452738 w 2674319"/>
              <a:gd name="connsiteY10" fmla="*/ 314737 h 2243549"/>
              <a:gd name="connsiteX11" fmla="*/ 1290813 w 2674319"/>
              <a:gd name="connsiteY11" fmla="*/ 395699 h 2243549"/>
              <a:gd name="connsiteX12" fmla="*/ 1086026 w 2674319"/>
              <a:gd name="connsiteY12" fmla="*/ 500474 h 2243549"/>
              <a:gd name="connsiteX13" fmla="*/ 857426 w 2674319"/>
              <a:gd name="connsiteY13" fmla="*/ 552861 h 2243549"/>
              <a:gd name="connsiteX14" fmla="*/ 602631 w 2674319"/>
              <a:gd name="connsiteY14" fmla="*/ 564768 h 2243549"/>
              <a:gd name="connsiteX15" fmla="*/ 285925 w 2674319"/>
              <a:gd name="connsiteY15" fmla="*/ 493328 h 2243549"/>
              <a:gd name="connsiteX16" fmla="*/ 93045 w 2674319"/>
              <a:gd name="connsiteY16" fmla="*/ 78993 h 2243549"/>
              <a:gd name="connsiteX17" fmla="*/ 83519 w 2674319"/>
              <a:gd name="connsiteY17" fmla="*/ 43275 h 2243549"/>
              <a:gd name="connsiteX18" fmla="*/ 73996 w 2674319"/>
              <a:gd name="connsiteY18" fmla="*/ 411 h 2243549"/>
              <a:gd name="connsiteX19" fmla="*/ 4938 w 2674319"/>
              <a:gd name="connsiteY19" fmla="*/ 24224 h 2243549"/>
              <a:gd name="connsiteX20" fmla="*/ 9701 w 2674319"/>
              <a:gd name="connsiteY20" fmla="*/ 67086 h 2243549"/>
              <a:gd name="connsiteX21" fmla="*/ 43038 w 2674319"/>
              <a:gd name="connsiteY21" fmla="*/ 157574 h 2243549"/>
              <a:gd name="connsiteX22" fmla="*/ 81138 w 2674319"/>
              <a:gd name="connsiteY22" fmla="*/ 243299 h 2243549"/>
              <a:gd name="connsiteX23" fmla="*/ 138288 w 2674319"/>
              <a:gd name="connsiteY23" fmla="*/ 371886 h 2243549"/>
              <a:gd name="connsiteX24" fmla="*/ 143051 w 2674319"/>
              <a:gd name="connsiteY24" fmla="*/ 381411 h 2243549"/>
              <a:gd name="connsiteX25" fmla="*/ 143051 w 2674319"/>
              <a:gd name="connsiteY25" fmla="*/ 395699 h 2243549"/>
              <a:gd name="connsiteX26" fmla="*/ 124001 w 2674319"/>
              <a:gd name="connsiteY26" fmla="*/ 409986 h 2243549"/>
              <a:gd name="connsiteX27" fmla="*/ 28751 w 2674319"/>
              <a:gd name="connsiteY27" fmla="*/ 476661 h 2243549"/>
              <a:gd name="connsiteX28" fmla="*/ 176 w 2674319"/>
              <a:gd name="connsiteY28" fmla="*/ 471899 h 2243549"/>
              <a:gd name="connsiteX0" fmla="*/ 2674143 w 2674143"/>
              <a:gd name="connsiteY0" fmla="*/ 2245098 h 2245098"/>
              <a:gd name="connsiteX1" fmla="*/ 2490787 w 2674143"/>
              <a:gd name="connsiteY1" fmla="*/ 1754560 h 2245098"/>
              <a:gd name="connsiteX2" fmla="*/ 2250281 w 2674143"/>
              <a:gd name="connsiteY2" fmla="*/ 1104479 h 2245098"/>
              <a:gd name="connsiteX3" fmla="*/ 2159793 w 2674143"/>
              <a:gd name="connsiteY3" fmla="*/ 818729 h 2245098"/>
              <a:gd name="connsiteX4" fmla="*/ 2131218 w 2674143"/>
              <a:gd name="connsiteY4" fmla="*/ 673473 h 2245098"/>
              <a:gd name="connsiteX5" fmla="*/ 2085975 w 2674143"/>
              <a:gd name="connsiteY5" fmla="*/ 554410 h 2245098"/>
              <a:gd name="connsiteX6" fmla="*/ 1995487 w 2674143"/>
              <a:gd name="connsiteY6" fmla="*/ 440110 h 2245098"/>
              <a:gd name="connsiteX7" fmla="*/ 1833562 w 2674143"/>
              <a:gd name="connsiteY7" fmla="*/ 335335 h 2245098"/>
              <a:gd name="connsiteX8" fmla="*/ 1728787 w 2674143"/>
              <a:gd name="connsiteY8" fmla="*/ 297236 h 2245098"/>
              <a:gd name="connsiteX9" fmla="*/ 1585912 w 2674143"/>
              <a:gd name="connsiteY9" fmla="*/ 287710 h 2245098"/>
              <a:gd name="connsiteX10" fmla="*/ 1452562 w 2674143"/>
              <a:gd name="connsiteY10" fmla="*/ 316286 h 2245098"/>
              <a:gd name="connsiteX11" fmla="*/ 1290637 w 2674143"/>
              <a:gd name="connsiteY11" fmla="*/ 397248 h 2245098"/>
              <a:gd name="connsiteX12" fmla="*/ 1085850 w 2674143"/>
              <a:gd name="connsiteY12" fmla="*/ 502023 h 2245098"/>
              <a:gd name="connsiteX13" fmla="*/ 857250 w 2674143"/>
              <a:gd name="connsiteY13" fmla="*/ 554410 h 2245098"/>
              <a:gd name="connsiteX14" fmla="*/ 602455 w 2674143"/>
              <a:gd name="connsiteY14" fmla="*/ 566317 h 2245098"/>
              <a:gd name="connsiteX15" fmla="*/ 285749 w 2674143"/>
              <a:gd name="connsiteY15" fmla="*/ 494877 h 2245098"/>
              <a:gd name="connsiteX16" fmla="*/ 92869 w 2674143"/>
              <a:gd name="connsiteY16" fmla="*/ 80542 h 2245098"/>
              <a:gd name="connsiteX17" fmla="*/ 83343 w 2674143"/>
              <a:gd name="connsiteY17" fmla="*/ 44824 h 2245098"/>
              <a:gd name="connsiteX18" fmla="*/ 73820 w 2674143"/>
              <a:gd name="connsiteY18" fmla="*/ 1960 h 2245098"/>
              <a:gd name="connsiteX19" fmla="*/ 35718 w 2674143"/>
              <a:gd name="connsiteY19" fmla="*/ 9106 h 2245098"/>
              <a:gd name="connsiteX20" fmla="*/ 4762 w 2674143"/>
              <a:gd name="connsiteY20" fmla="*/ 25773 h 2245098"/>
              <a:gd name="connsiteX21" fmla="*/ 9525 w 2674143"/>
              <a:gd name="connsiteY21" fmla="*/ 68635 h 2245098"/>
              <a:gd name="connsiteX22" fmla="*/ 42862 w 2674143"/>
              <a:gd name="connsiteY22" fmla="*/ 159123 h 2245098"/>
              <a:gd name="connsiteX23" fmla="*/ 80962 w 2674143"/>
              <a:gd name="connsiteY23" fmla="*/ 244848 h 2245098"/>
              <a:gd name="connsiteX24" fmla="*/ 138112 w 2674143"/>
              <a:gd name="connsiteY24" fmla="*/ 373435 h 2245098"/>
              <a:gd name="connsiteX25" fmla="*/ 142875 w 2674143"/>
              <a:gd name="connsiteY25" fmla="*/ 382960 h 2245098"/>
              <a:gd name="connsiteX26" fmla="*/ 142875 w 2674143"/>
              <a:gd name="connsiteY26" fmla="*/ 397248 h 2245098"/>
              <a:gd name="connsiteX27" fmla="*/ 123825 w 2674143"/>
              <a:gd name="connsiteY27" fmla="*/ 411535 h 2245098"/>
              <a:gd name="connsiteX28" fmla="*/ 28575 w 2674143"/>
              <a:gd name="connsiteY28" fmla="*/ 478210 h 2245098"/>
              <a:gd name="connsiteX29" fmla="*/ 0 w 2674143"/>
              <a:gd name="connsiteY29" fmla="*/ 473448 h 2245098"/>
              <a:gd name="connsiteX0" fmla="*/ 2674143 w 2674143"/>
              <a:gd name="connsiteY0" fmla="*/ 2247386 h 2247386"/>
              <a:gd name="connsiteX1" fmla="*/ 2490787 w 2674143"/>
              <a:gd name="connsiteY1" fmla="*/ 1756848 h 2247386"/>
              <a:gd name="connsiteX2" fmla="*/ 2250281 w 2674143"/>
              <a:gd name="connsiteY2" fmla="*/ 1106767 h 2247386"/>
              <a:gd name="connsiteX3" fmla="*/ 2159793 w 2674143"/>
              <a:gd name="connsiteY3" fmla="*/ 821017 h 2247386"/>
              <a:gd name="connsiteX4" fmla="*/ 2131218 w 2674143"/>
              <a:gd name="connsiteY4" fmla="*/ 675761 h 2247386"/>
              <a:gd name="connsiteX5" fmla="*/ 2085975 w 2674143"/>
              <a:gd name="connsiteY5" fmla="*/ 556698 h 2247386"/>
              <a:gd name="connsiteX6" fmla="*/ 1995487 w 2674143"/>
              <a:gd name="connsiteY6" fmla="*/ 442398 h 2247386"/>
              <a:gd name="connsiteX7" fmla="*/ 1833562 w 2674143"/>
              <a:gd name="connsiteY7" fmla="*/ 337623 h 2247386"/>
              <a:gd name="connsiteX8" fmla="*/ 1728787 w 2674143"/>
              <a:gd name="connsiteY8" fmla="*/ 299524 h 2247386"/>
              <a:gd name="connsiteX9" fmla="*/ 1585912 w 2674143"/>
              <a:gd name="connsiteY9" fmla="*/ 289998 h 2247386"/>
              <a:gd name="connsiteX10" fmla="*/ 1452562 w 2674143"/>
              <a:gd name="connsiteY10" fmla="*/ 318574 h 2247386"/>
              <a:gd name="connsiteX11" fmla="*/ 1290637 w 2674143"/>
              <a:gd name="connsiteY11" fmla="*/ 399536 h 2247386"/>
              <a:gd name="connsiteX12" fmla="*/ 1085850 w 2674143"/>
              <a:gd name="connsiteY12" fmla="*/ 504311 h 2247386"/>
              <a:gd name="connsiteX13" fmla="*/ 857250 w 2674143"/>
              <a:gd name="connsiteY13" fmla="*/ 556698 h 2247386"/>
              <a:gd name="connsiteX14" fmla="*/ 602455 w 2674143"/>
              <a:gd name="connsiteY14" fmla="*/ 568605 h 2247386"/>
              <a:gd name="connsiteX15" fmla="*/ 285749 w 2674143"/>
              <a:gd name="connsiteY15" fmla="*/ 497165 h 2247386"/>
              <a:gd name="connsiteX16" fmla="*/ 92869 w 2674143"/>
              <a:gd name="connsiteY16" fmla="*/ 82830 h 2247386"/>
              <a:gd name="connsiteX17" fmla="*/ 83343 w 2674143"/>
              <a:gd name="connsiteY17" fmla="*/ 47112 h 2247386"/>
              <a:gd name="connsiteX18" fmla="*/ 73820 w 2674143"/>
              <a:gd name="connsiteY18" fmla="*/ 4248 h 2247386"/>
              <a:gd name="connsiteX19" fmla="*/ 33337 w 2674143"/>
              <a:gd name="connsiteY19" fmla="*/ 4250 h 2247386"/>
              <a:gd name="connsiteX20" fmla="*/ 4762 w 2674143"/>
              <a:gd name="connsiteY20" fmla="*/ 28061 h 2247386"/>
              <a:gd name="connsiteX21" fmla="*/ 9525 w 2674143"/>
              <a:gd name="connsiteY21" fmla="*/ 70923 h 2247386"/>
              <a:gd name="connsiteX22" fmla="*/ 42862 w 2674143"/>
              <a:gd name="connsiteY22" fmla="*/ 161411 h 2247386"/>
              <a:gd name="connsiteX23" fmla="*/ 80962 w 2674143"/>
              <a:gd name="connsiteY23" fmla="*/ 247136 h 2247386"/>
              <a:gd name="connsiteX24" fmla="*/ 138112 w 2674143"/>
              <a:gd name="connsiteY24" fmla="*/ 375723 h 2247386"/>
              <a:gd name="connsiteX25" fmla="*/ 142875 w 2674143"/>
              <a:gd name="connsiteY25" fmla="*/ 385248 h 2247386"/>
              <a:gd name="connsiteX26" fmla="*/ 142875 w 2674143"/>
              <a:gd name="connsiteY26" fmla="*/ 399536 h 2247386"/>
              <a:gd name="connsiteX27" fmla="*/ 123825 w 2674143"/>
              <a:gd name="connsiteY27" fmla="*/ 413823 h 2247386"/>
              <a:gd name="connsiteX28" fmla="*/ 28575 w 2674143"/>
              <a:gd name="connsiteY28" fmla="*/ 480498 h 2247386"/>
              <a:gd name="connsiteX29" fmla="*/ 0 w 2674143"/>
              <a:gd name="connsiteY29" fmla="*/ 475736 h 2247386"/>
              <a:gd name="connsiteX0" fmla="*/ 2674143 w 2674143"/>
              <a:gd name="connsiteY0" fmla="*/ 2247552 h 2247552"/>
              <a:gd name="connsiteX1" fmla="*/ 2490787 w 2674143"/>
              <a:gd name="connsiteY1" fmla="*/ 1757014 h 2247552"/>
              <a:gd name="connsiteX2" fmla="*/ 2250281 w 2674143"/>
              <a:gd name="connsiteY2" fmla="*/ 1106933 h 2247552"/>
              <a:gd name="connsiteX3" fmla="*/ 2159793 w 2674143"/>
              <a:gd name="connsiteY3" fmla="*/ 821183 h 2247552"/>
              <a:gd name="connsiteX4" fmla="*/ 2131218 w 2674143"/>
              <a:gd name="connsiteY4" fmla="*/ 675927 h 2247552"/>
              <a:gd name="connsiteX5" fmla="*/ 2085975 w 2674143"/>
              <a:gd name="connsiteY5" fmla="*/ 556864 h 2247552"/>
              <a:gd name="connsiteX6" fmla="*/ 1995487 w 2674143"/>
              <a:gd name="connsiteY6" fmla="*/ 442564 h 2247552"/>
              <a:gd name="connsiteX7" fmla="*/ 1833562 w 2674143"/>
              <a:gd name="connsiteY7" fmla="*/ 337789 h 2247552"/>
              <a:gd name="connsiteX8" fmla="*/ 1728787 w 2674143"/>
              <a:gd name="connsiteY8" fmla="*/ 299690 h 2247552"/>
              <a:gd name="connsiteX9" fmla="*/ 1585912 w 2674143"/>
              <a:gd name="connsiteY9" fmla="*/ 290164 h 2247552"/>
              <a:gd name="connsiteX10" fmla="*/ 1452562 w 2674143"/>
              <a:gd name="connsiteY10" fmla="*/ 318740 h 2247552"/>
              <a:gd name="connsiteX11" fmla="*/ 1290637 w 2674143"/>
              <a:gd name="connsiteY11" fmla="*/ 399702 h 2247552"/>
              <a:gd name="connsiteX12" fmla="*/ 1085850 w 2674143"/>
              <a:gd name="connsiteY12" fmla="*/ 504477 h 2247552"/>
              <a:gd name="connsiteX13" fmla="*/ 857250 w 2674143"/>
              <a:gd name="connsiteY13" fmla="*/ 556864 h 2247552"/>
              <a:gd name="connsiteX14" fmla="*/ 602455 w 2674143"/>
              <a:gd name="connsiteY14" fmla="*/ 568771 h 2247552"/>
              <a:gd name="connsiteX15" fmla="*/ 285749 w 2674143"/>
              <a:gd name="connsiteY15" fmla="*/ 497331 h 2247552"/>
              <a:gd name="connsiteX16" fmla="*/ 92869 w 2674143"/>
              <a:gd name="connsiteY16" fmla="*/ 82996 h 2247552"/>
              <a:gd name="connsiteX17" fmla="*/ 85725 w 2674143"/>
              <a:gd name="connsiteY17" fmla="*/ 49660 h 2247552"/>
              <a:gd name="connsiteX18" fmla="*/ 73820 w 2674143"/>
              <a:gd name="connsiteY18" fmla="*/ 4414 h 2247552"/>
              <a:gd name="connsiteX19" fmla="*/ 33337 w 2674143"/>
              <a:gd name="connsiteY19" fmla="*/ 4416 h 2247552"/>
              <a:gd name="connsiteX20" fmla="*/ 4762 w 2674143"/>
              <a:gd name="connsiteY20" fmla="*/ 28227 h 2247552"/>
              <a:gd name="connsiteX21" fmla="*/ 9525 w 2674143"/>
              <a:gd name="connsiteY21" fmla="*/ 71089 h 2247552"/>
              <a:gd name="connsiteX22" fmla="*/ 42862 w 2674143"/>
              <a:gd name="connsiteY22" fmla="*/ 161577 h 2247552"/>
              <a:gd name="connsiteX23" fmla="*/ 80962 w 2674143"/>
              <a:gd name="connsiteY23" fmla="*/ 247302 h 2247552"/>
              <a:gd name="connsiteX24" fmla="*/ 138112 w 2674143"/>
              <a:gd name="connsiteY24" fmla="*/ 375889 h 2247552"/>
              <a:gd name="connsiteX25" fmla="*/ 142875 w 2674143"/>
              <a:gd name="connsiteY25" fmla="*/ 385414 h 2247552"/>
              <a:gd name="connsiteX26" fmla="*/ 142875 w 2674143"/>
              <a:gd name="connsiteY26" fmla="*/ 399702 h 2247552"/>
              <a:gd name="connsiteX27" fmla="*/ 123825 w 2674143"/>
              <a:gd name="connsiteY27" fmla="*/ 413989 h 2247552"/>
              <a:gd name="connsiteX28" fmla="*/ 28575 w 2674143"/>
              <a:gd name="connsiteY28" fmla="*/ 480664 h 2247552"/>
              <a:gd name="connsiteX29" fmla="*/ 0 w 2674143"/>
              <a:gd name="connsiteY29" fmla="*/ 475902 h 2247552"/>
              <a:gd name="connsiteX0" fmla="*/ 2674143 w 2674143"/>
              <a:gd name="connsiteY0" fmla="*/ 2247552 h 2247552"/>
              <a:gd name="connsiteX1" fmla="*/ 2490787 w 2674143"/>
              <a:gd name="connsiteY1" fmla="*/ 1757014 h 2247552"/>
              <a:gd name="connsiteX2" fmla="*/ 2250281 w 2674143"/>
              <a:gd name="connsiteY2" fmla="*/ 1106933 h 2247552"/>
              <a:gd name="connsiteX3" fmla="*/ 2159793 w 2674143"/>
              <a:gd name="connsiteY3" fmla="*/ 821183 h 2247552"/>
              <a:gd name="connsiteX4" fmla="*/ 2131218 w 2674143"/>
              <a:gd name="connsiteY4" fmla="*/ 675927 h 2247552"/>
              <a:gd name="connsiteX5" fmla="*/ 2085975 w 2674143"/>
              <a:gd name="connsiteY5" fmla="*/ 556864 h 2247552"/>
              <a:gd name="connsiteX6" fmla="*/ 1995487 w 2674143"/>
              <a:gd name="connsiteY6" fmla="*/ 442564 h 2247552"/>
              <a:gd name="connsiteX7" fmla="*/ 1833562 w 2674143"/>
              <a:gd name="connsiteY7" fmla="*/ 337789 h 2247552"/>
              <a:gd name="connsiteX8" fmla="*/ 1728787 w 2674143"/>
              <a:gd name="connsiteY8" fmla="*/ 299690 h 2247552"/>
              <a:gd name="connsiteX9" fmla="*/ 1585912 w 2674143"/>
              <a:gd name="connsiteY9" fmla="*/ 290164 h 2247552"/>
              <a:gd name="connsiteX10" fmla="*/ 1452562 w 2674143"/>
              <a:gd name="connsiteY10" fmla="*/ 318740 h 2247552"/>
              <a:gd name="connsiteX11" fmla="*/ 1290637 w 2674143"/>
              <a:gd name="connsiteY11" fmla="*/ 399702 h 2247552"/>
              <a:gd name="connsiteX12" fmla="*/ 1085850 w 2674143"/>
              <a:gd name="connsiteY12" fmla="*/ 504477 h 2247552"/>
              <a:gd name="connsiteX13" fmla="*/ 857250 w 2674143"/>
              <a:gd name="connsiteY13" fmla="*/ 556864 h 2247552"/>
              <a:gd name="connsiteX14" fmla="*/ 602455 w 2674143"/>
              <a:gd name="connsiteY14" fmla="*/ 568771 h 2247552"/>
              <a:gd name="connsiteX15" fmla="*/ 285749 w 2674143"/>
              <a:gd name="connsiteY15" fmla="*/ 497331 h 2247552"/>
              <a:gd name="connsiteX16" fmla="*/ 92869 w 2674143"/>
              <a:gd name="connsiteY16" fmla="*/ 82996 h 2247552"/>
              <a:gd name="connsiteX17" fmla="*/ 85725 w 2674143"/>
              <a:gd name="connsiteY17" fmla="*/ 49660 h 2247552"/>
              <a:gd name="connsiteX18" fmla="*/ 73820 w 2674143"/>
              <a:gd name="connsiteY18" fmla="*/ 4414 h 2247552"/>
              <a:gd name="connsiteX19" fmla="*/ 33337 w 2674143"/>
              <a:gd name="connsiteY19" fmla="*/ 4416 h 2247552"/>
              <a:gd name="connsiteX20" fmla="*/ 4762 w 2674143"/>
              <a:gd name="connsiteY20" fmla="*/ 28227 h 2247552"/>
              <a:gd name="connsiteX21" fmla="*/ 11906 w 2674143"/>
              <a:gd name="connsiteY21" fmla="*/ 71089 h 2247552"/>
              <a:gd name="connsiteX22" fmla="*/ 42862 w 2674143"/>
              <a:gd name="connsiteY22" fmla="*/ 161577 h 2247552"/>
              <a:gd name="connsiteX23" fmla="*/ 80962 w 2674143"/>
              <a:gd name="connsiteY23" fmla="*/ 247302 h 2247552"/>
              <a:gd name="connsiteX24" fmla="*/ 138112 w 2674143"/>
              <a:gd name="connsiteY24" fmla="*/ 375889 h 2247552"/>
              <a:gd name="connsiteX25" fmla="*/ 142875 w 2674143"/>
              <a:gd name="connsiteY25" fmla="*/ 385414 h 2247552"/>
              <a:gd name="connsiteX26" fmla="*/ 142875 w 2674143"/>
              <a:gd name="connsiteY26" fmla="*/ 399702 h 2247552"/>
              <a:gd name="connsiteX27" fmla="*/ 123825 w 2674143"/>
              <a:gd name="connsiteY27" fmla="*/ 413989 h 2247552"/>
              <a:gd name="connsiteX28" fmla="*/ 28575 w 2674143"/>
              <a:gd name="connsiteY28" fmla="*/ 480664 h 2247552"/>
              <a:gd name="connsiteX29" fmla="*/ 0 w 2674143"/>
              <a:gd name="connsiteY29" fmla="*/ 475902 h 2247552"/>
              <a:gd name="connsiteX0" fmla="*/ 2674143 w 2674143"/>
              <a:gd name="connsiteY0" fmla="*/ 2247552 h 2247552"/>
              <a:gd name="connsiteX1" fmla="*/ 2490787 w 2674143"/>
              <a:gd name="connsiteY1" fmla="*/ 1757014 h 2247552"/>
              <a:gd name="connsiteX2" fmla="*/ 2250281 w 2674143"/>
              <a:gd name="connsiteY2" fmla="*/ 1106933 h 2247552"/>
              <a:gd name="connsiteX3" fmla="*/ 2159793 w 2674143"/>
              <a:gd name="connsiteY3" fmla="*/ 821183 h 2247552"/>
              <a:gd name="connsiteX4" fmla="*/ 2131218 w 2674143"/>
              <a:gd name="connsiteY4" fmla="*/ 675927 h 2247552"/>
              <a:gd name="connsiteX5" fmla="*/ 2085975 w 2674143"/>
              <a:gd name="connsiteY5" fmla="*/ 556864 h 2247552"/>
              <a:gd name="connsiteX6" fmla="*/ 1995487 w 2674143"/>
              <a:gd name="connsiteY6" fmla="*/ 442564 h 2247552"/>
              <a:gd name="connsiteX7" fmla="*/ 1833562 w 2674143"/>
              <a:gd name="connsiteY7" fmla="*/ 337789 h 2247552"/>
              <a:gd name="connsiteX8" fmla="*/ 1728787 w 2674143"/>
              <a:gd name="connsiteY8" fmla="*/ 299690 h 2247552"/>
              <a:gd name="connsiteX9" fmla="*/ 1585912 w 2674143"/>
              <a:gd name="connsiteY9" fmla="*/ 290164 h 2247552"/>
              <a:gd name="connsiteX10" fmla="*/ 1452562 w 2674143"/>
              <a:gd name="connsiteY10" fmla="*/ 318740 h 2247552"/>
              <a:gd name="connsiteX11" fmla="*/ 1290637 w 2674143"/>
              <a:gd name="connsiteY11" fmla="*/ 399702 h 2247552"/>
              <a:gd name="connsiteX12" fmla="*/ 1085850 w 2674143"/>
              <a:gd name="connsiteY12" fmla="*/ 504477 h 2247552"/>
              <a:gd name="connsiteX13" fmla="*/ 857250 w 2674143"/>
              <a:gd name="connsiteY13" fmla="*/ 556864 h 2247552"/>
              <a:gd name="connsiteX14" fmla="*/ 602455 w 2674143"/>
              <a:gd name="connsiteY14" fmla="*/ 568771 h 2247552"/>
              <a:gd name="connsiteX15" fmla="*/ 285749 w 2674143"/>
              <a:gd name="connsiteY15" fmla="*/ 497331 h 2247552"/>
              <a:gd name="connsiteX16" fmla="*/ 92869 w 2674143"/>
              <a:gd name="connsiteY16" fmla="*/ 82996 h 2247552"/>
              <a:gd name="connsiteX17" fmla="*/ 85725 w 2674143"/>
              <a:gd name="connsiteY17" fmla="*/ 49660 h 2247552"/>
              <a:gd name="connsiteX18" fmla="*/ 73820 w 2674143"/>
              <a:gd name="connsiteY18" fmla="*/ 4414 h 2247552"/>
              <a:gd name="connsiteX19" fmla="*/ 33337 w 2674143"/>
              <a:gd name="connsiteY19" fmla="*/ 4416 h 2247552"/>
              <a:gd name="connsiteX20" fmla="*/ 4762 w 2674143"/>
              <a:gd name="connsiteY20" fmla="*/ 28227 h 2247552"/>
              <a:gd name="connsiteX21" fmla="*/ 11906 w 2674143"/>
              <a:gd name="connsiteY21" fmla="*/ 71089 h 2247552"/>
              <a:gd name="connsiteX22" fmla="*/ 47624 w 2674143"/>
              <a:gd name="connsiteY22" fmla="*/ 156814 h 2247552"/>
              <a:gd name="connsiteX23" fmla="*/ 80962 w 2674143"/>
              <a:gd name="connsiteY23" fmla="*/ 247302 h 2247552"/>
              <a:gd name="connsiteX24" fmla="*/ 138112 w 2674143"/>
              <a:gd name="connsiteY24" fmla="*/ 375889 h 2247552"/>
              <a:gd name="connsiteX25" fmla="*/ 142875 w 2674143"/>
              <a:gd name="connsiteY25" fmla="*/ 385414 h 2247552"/>
              <a:gd name="connsiteX26" fmla="*/ 142875 w 2674143"/>
              <a:gd name="connsiteY26" fmla="*/ 399702 h 2247552"/>
              <a:gd name="connsiteX27" fmla="*/ 123825 w 2674143"/>
              <a:gd name="connsiteY27" fmla="*/ 413989 h 2247552"/>
              <a:gd name="connsiteX28" fmla="*/ 28575 w 2674143"/>
              <a:gd name="connsiteY28" fmla="*/ 480664 h 2247552"/>
              <a:gd name="connsiteX29" fmla="*/ 0 w 2674143"/>
              <a:gd name="connsiteY29" fmla="*/ 475902 h 2247552"/>
              <a:gd name="connsiteX0" fmla="*/ 2674143 w 2674143"/>
              <a:gd name="connsiteY0" fmla="*/ 2247552 h 2247552"/>
              <a:gd name="connsiteX1" fmla="*/ 2490787 w 2674143"/>
              <a:gd name="connsiteY1" fmla="*/ 1757014 h 2247552"/>
              <a:gd name="connsiteX2" fmla="*/ 2250281 w 2674143"/>
              <a:gd name="connsiteY2" fmla="*/ 1106933 h 2247552"/>
              <a:gd name="connsiteX3" fmla="*/ 2159793 w 2674143"/>
              <a:gd name="connsiteY3" fmla="*/ 821183 h 2247552"/>
              <a:gd name="connsiteX4" fmla="*/ 2131218 w 2674143"/>
              <a:gd name="connsiteY4" fmla="*/ 675927 h 2247552"/>
              <a:gd name="connsiteX5" fmla="*/ 2085975 w 2674143"/>
              <a:gd name="connsiteY5" fmla="*/ 556864 h 2247552"/>
              <a:gd name="connsiteX6" fmla="*/ 1995487 w 2674143"/>
              <a:gd name="connsiteY6" fmla="*/ 442564 h 2247552"/>
              <a:gd name="connsiteX7" fmla="*/ 1833562 w 2674143"/>
              <a:gd name="connsiteY7" fmla="*/ 337789 h 2247552"/>
              <a:gd name="connsiteX8" fmla="*/ 1728787 w 2674143"/>
              <a:gd name="connsiteY8" fmla="*/ 299690 h 2247552"/>
              <a:gd name="connsiteX9" fmla="*/ 1585912 w 2674143"/>
              <a:gd name="connsiteY9" fmla="*/ 290164 h 2247552"/>
              <a:gd name="connsiteX10" fmla="*/ 1452562 w 2674143"/>
              <a:gd name="connsiteY10" fmla="*/ 318740 h 2247552"/>
              <a:gd name="connsiteX11" fmla="*/ 1290637 w 2674143"/>
              <a:gd name="connsiteY11" fmla="*/ 399702 h 2247552"/>
              <a:gd name="connsiteX12" fmla="*/ 1085850 w 2674143"/>
              <a:gd name="connsiteY12" fmla="*/ 504477 h 2247552"/>
              <a:gd name="connsiteX13" fmla="*/ 857250 w 2674143"/>
              <a:gd name="connsiteY13" fmla="*/ 556864 h 2247552"/>
              <a:gd name="connsiteX14" fmla="*/ 602455 w 2674143"/>
              <a:gd name="connsiteY14" fmla="*/ 568771 h 2247552"/>
              <a:gd name="connsiteX15" fmla="*/ 285749 w 2674143"/>
              <a:gd name="connsiteY15" fmla="*/ 497331 h 2247552"/>
              <a:gd name="connsiteX16" fmla="*/ 92869 w 2674143"/>
              <a:gd name="connsiteY16" fmla="*/ 82996 h 2247552"/>
              <a:gd name="connsiteX17" fmla="*/ 85725 w 2674143"/>
              <a:gd name="connsiteY17" fmla="*/ 49660 h 2247552"/>
              <a:gd name="connsiteX18" fmla="*/ 73820 w 2674143"/>
              <a:gd name="connsiteY18" fmla="*/ 4414 h 2247552"/>
              <a:gd name="connsiteX19" fmla="*/ 33337 w 2674143"/>
              <a:gd name="connsiteY19" fmla="*/ 4416 h 2247552"/>
              <a:gd name="connsiteX20" fmla="*/ 4762 w 2674143"/>
              <a:gd name="connsiteY20" fmla="*/ 28227 h 2247552"/>
              <a:gd name="connsiteX21" fmla="*/ 11906 w 2674143"/>
              <a:gd name="connsiteY21" fmla="*/ 71089 h 2247552"/>
              <a:gd name="connsiteX22" fmla="*/ 47624 w 2674143"/>
              <a:gd name="connsiteY22" fmla="*/ 156814 h 2247552"/>
              <a:gd name="connsiteX23" fmla="*/ 85725 w 2674143"/>
              <a:gd name="connsiteY23" fmla="*/ 247302 h 2247552"/>
              <a:gd name="connsiteX24" fmla="*/ 138112 w 2674143"/>
              <a:gd name="connsiteY24" fmla="*/ 375889 h 2247552"/>
              <a:gd name="connsiteX25" fmla="*/ 142875 w 2674143"/>
              <a:gd name="connsiteY25" fmla="*/ 385414 h 2247552"/>
              <a:gd name="connsiteX26" fmla="*/ 142875 w 2674143"/>
              <a:gd name="connsiteY26" fmla="*/ 399702 h 2247552"/>
              <a:gd name="connsiteX27" fmla="*/ 123825 w 2674143"/>
              <a:gd name="connsiteY27" fmla="*/ 413989 h 2247552"/>
              <a:gd name="connsiteX28" fmla="*/ 28575 w 2674143"/>
              <a:gd name="connsiteY28" fmla="*/ 480664 h 2247552"/>
              <a:gd name="connsiteX29" fmla="*/ 0 w 2674143"/>
              <a:gd name="connsiteY29" fmla="*/ 475902 h 2247552"/>
              <a:gd name="connsiteX0" fmla="*/ 2674143 w 2674143"/>
              <a:gd name="connsiteY0" fmla="*/ 2247552 h 2247552"/>
              <a:gd name="connsiteX1" fmla="*/ 2490787 w 2674143"/>
              <a:gd name="connsiteY1" fmla="*/ 1757014 h 2247552"/>
              <a:gd name="connsiteX2" fmla="*/ 2250281 w 2674143"/>
              <a:gd name="connsiteY2" fmla="*/ 1106933 h 2247552"/>
              <a:gd name="connsiteX3" fmla="*/ 2159793 w 2674143"/>
              <a:gd name="connsiteY3" fmla="*/ 821183 h 2247552"/>
              <a:gd name="connsiteX4" fmla="*/ 2131218 w 2674143"/>
              <a:gd name="connsiteY4" fmla="*/ 675927 h 2247552"/>
              <a:gd name="connsiteX5" fmla="*/ 2085975 w 2674143"/>
              <a:gd name="connsiteY5" fmla="*/ 556864 h 2247552"/>
              <a:gd name="connsiteX6" fmla="*/ 1995487 w 2674143"/>
              <a:gd name="connsiteY6" fmla="*/ 442564 h 2247552"/>
              <a:gd name="connsiteX7" fmla="*/ 1833562 w 2674143"/>
              <a:gd name="connsiteY7" fmla="*/ 337789 h 2247552"/>
              <a:gd name="connsiteX8" fmla="*/ 1728787 w 2674143"/>
              <a:gd name="connsiteY8" fmla="*/ 299690 h 2247552"/>
              <a:gd name="connsiteX9" fmla="*/ 1585912 w 2674143"/>
              <a:gd name="connsiteY9" fmla="*/ 290164 h 2247552"/>
              <a:gd name="connsiteX10" fmla="*/ 1452562 w 2674143"/>
              <a:gd name="connsiteY10" fmla="*/ 318740 h 2247552"/>
              <a:gd name="connsiteX11" fmla="*/ 1290637 w 2674143"/>
              <a:gd name="connsiteY11" fmla="*/ 399702 h 2247552"/>
              <a:gd name="connsiteX12" fmla="*/ 1085850 w 2674143"/>
              <a:gd name="connsiteY12" fmla="*/ 504477 h 2247552"/>
              <a:gd name="connsiteX13" fmla="*/ 857250 w 2674143"/>
              <a:gd name="connsiteY13" fmla="*/ 556864 h 2247552"/>
              <a:gd name="connsiteX14" fmla="*/ 602455 w 2674143"/>
              <a:gd name="connsiteY14" fmla="*/ 568771 h 2247552"/>
              <a:gd name="connsiteX15" fmla="*/ 285749 w 2674143"/>
              <a:gd name="connsiteY15" fmla="*/ 497331 h 2247552"/>
              <a:gd name="connsiteX16" fmla="*/ 92869 w 2674143"/>
              <a:gd name="connsiteY16" fmla="*/ 82996 h 2247552"/>
              <a:gd name="connsiteX17" fmla="*/ 85725 w 2674143"/>
              <a:gd name="connsiteY17" fmla="*/ 49660 h 2247552"/>
              <a:gd name="connsiteX18" fmla="*/ 73820 w 2674143"/>
              <a:gd name="connsiteY18" fmla="*/ 4414 h 2247552"/>
              <a:gd name="connsiteX19" fmla="*/ 33337 w 2674143"/>
              <a:gd name="connsiteY19" fmla="*/ 4416 h 2247552"/>
              <a:gd name="connsiteX20" fmla="*/ 4762 w 2674143"/>
              <a:gd name="connsiteY20" fmla="*/ 28227 h 2247552"/>
              <a:gd name="connsiteX21" fmla="*/ 11906 w 2674143"/>
              <a:gd name="connsiteY21" fmla="*/ 71089 h 2247552"/>
              <a:gd name="connsiteX22" fmla="*/ 47624 w 2674143"/>
              <a:gd name="connsiteY22" fmla="*/ 156814 h 2247552"/>
              <a:gd name="connsiteX23" fmla="*/ 85725 w 2674143"/>
              <a:gd name="connsiteY23" fmla="*/ 247302 h 2247552"/>
              <a:gd name="connsiteX24" fmla="*/ 138112 w 2674143"/>
              <a:gd name="connsiteY24" fmla="*/ 375889 h 2247552"/>
              <a:gd name="connsiteX25" fmla="*/ 142875 w 2674143"/>
              <a:gd name="connsiteY25" fmla="*/ 378270 h 2247552"/>
              <a:gd name="connsiteX26" fmla="*/ 142875 w 2674143"/>
              <a:gd name="connsiteY26" fmla="*/ 399702 h 2247552"/>
              <a:gd name="connsiteX27" fmla="*/ 123825 w 2674143"/>
              <a:gd name="connsiteY27" fmla="*/ 413989 h 2247552"/>
              <a:gd name="connsiteX28" fmla="*/ 28575 w 2674143"/>
              <a:gd name="connsiteY28" fmla="*/ 480664 h 2247552"/>
              <a:gd name="connsiteX29" fmla="*/ 0 w 2674143"/>
              <a:gd name="connsiteY29" fmla="*/ 475902 h 2247552"/>
              <a:gd name="connsiteX0" fmla="*/ 2674143 w 2674143"/>
              <a:gd name="connsiteY0" fmla="*/ 2247552 h 2247552"/>
              <a:gd name="connsiteX1" fmla="*/ 2490787 w 2674143"/>
              <a:gd name="connsiteY1" fmla="*/ 1757014 h 2247552"/>
              <a:gd name="connsiteX2" fmla="*/ 2250281 w 2674143"/>
              <a:gd name="connsiteY2" fmla="*/ 1106933 h 2247552"/>
              <a:gd name="connsiteX3" fmla="*/ 2159793 w 2674143"/>
              <a:gd name="connsiteY3" fmla="*/ 821183 h 2247552"/>
              <a:gd name="connsiteX4" fmla="*/ 2131218 w 2674143"/>
              <a:gd name="connsiteY4" fmla="*/ 675927 h 2247552"/>
              <a:gd name="connsiteX5" fmla="*/ 2085975 w 2674143"/>
              <a:gd name="connsiteY5" fmla="*/ 556864 h 2247552"/>
              <a:gd name="connsiteX6" fmla="*/ 1995487 w 2674143"/>
              <a:gd name="connsiteY6" fmla="*/ 442564 h 2247552"/>
              <a:gd name="connsiteX7" fmla="*/ 1833562 w 2674143"/>
              <a:gd name="connsiteY7" fmla="*/ 337789 h 2247552"/>
              <a:gd name="connsiteX8" fmla="*/ 1728787 w 2674143"/>
              <a:gd name="connsiteY8" fmla="*/ 299690 h 2247552"/>
              <a:gd name="connsiteX9" fmla="*/ 1585912 w 2674143"/>
              <a:gd name="connsiteY9" fmla="*/ 290164 h 2247552"/>
              <a:gd name="connsiteX10" fmla="*/ 1452562 w 2674143"/>
              <a:gd name="connsiteY10" fmla="*/ 318740 h 2247552"/>
              <a:gd name="connsiteX11" fmla="*/ 1290637 w 2674143"/>
              <a:gd name="connsiteY11" fmla="*/ 399702 h 2247552"/>
              <a:gd name="connsiteX12" fmla="*/ 1085850 w 2674143"/>
              <a:gd name="connsiteY12" fmla="*/ 504477 h 2247552"/>
              <a:gd name="connsiteX13" fmla="*/ 857250 w 2674143"/>
              <a:gd name="connsiteY13" fmla="*/ 556864 h 2247552"/>
              <a:gd name="connsiteX14" fmla="*/ 602455 w 2674143"/>
              <a:gd name="connsiteY14" fmla="*/ 568771 h 2247552"/>
              <a:gd name="connsiteX15" fmla="*/ 285749 w 2674143"/>
              <a:gd name="connsiteY15" fmla="*/ 497331 h 2247552"/>
              <a:gd name="connsiteX16" fmla="*/ 92869 w 2674143"/>
              <a:gd name="connsiteY16" fmla="*/ 82996 h 2247552"/>
              <a:gd name="connsiteX17" fmla="*/ 85725 w 2674143"/>
              <a:gd name="connsiteY17" fmla="*/ 49660 h 2247552"/>
              <a:gd name="connsiteX18" fmla="*/ 73820 w 2674143"/>
              <a:gd name="connsiteY18" fmla="*/ 4414 h 2247552"/>
              <a:gd name="connsiteX19" fmla="*/ 33337 w 2674143"/>
              <a:gd name="connsiteY19" fmla="*/ 4416 h 2247552"/>
              <a:gd name="connsiteX20" fmla="*/ 4762 w 2674143"/>
              <a:gd name="connsiteY20" fmla="*/ 28227 h 2247552"/>
              <a:gd name="connsiteX21" fmla="*/ 11906 w 2674143"/>
              <a:gd name="connsiteY21" fmla="*/ 71089 h 2247552"/>
              <a:gd name="connsiteX22" fmla="*/ 47624 w 2674143"/>
              <a:gd name="connsiteY22" fmla="*/ 156814 h 2247552"/>
              <a:gd name="connsiteX23" fmla="*/ 85725 w 2674143"/>
              <a:gd name="connsiteY23" fmla="*/ 247302 h 2247552"/>
              <a:gd name="connsiteX24" fmla="*/ 138112 w 2674143"/>
              <a:gd name="connsiteY24" fmla="*/ 375889 h 2247552"/>
              <a:gd name="connsiteX25" fmla="*/ 142875 w 2674143"/>
              <a:gd name="connsiteY25" fmla="*/ 399702 h 2247552"/>
              <a:gd name="connsiteX26" fmla="*/ 123825 w 2674143"/>
              <a:gd name="connsiteY26" fmla="*/ 413989 h 2247552"/>
              <a:gd name="connsiteX27" fmla="*/ 28575 w 2674143"/>
              <a:gd name="connsiteY27" fmla="*/ 480664 h 2247552"/>
              <a:gd name="connsiteX28" fmla="*/ 0 w 2674143"/>
              <a:gd name="connsiteY28" fmla="*/ 475902 h 2247552"/>
              <a:gd name="connsiteX0" fmla="*/ 2674143 w 2674143"/>
              <a:gd name="connsiteY0" fmla="*/ 2247552 h 2247552"/>
              <a:gd name="connsiteX1" fmla="*/ 2490787 w 2674143"/>
              <a:gd name="connsiteY1" fmla="*/ 1757014 h 2247552"/>
              <a:gd name="connsiteX2" fmla="*/ 2250281 w 2674143"/>
              <a:gd name="connsiteY2" fmla="*/ 1106933 h 2247552"/>
              <a:gd name="connsiteX3" fmla="*/ 2159793 w 2674143"/>
              <a:gd name="connsiteY3" fmla="*/ 821183 h 2247552"/>
              <a:gd name="connsiteX4" fmla="*/ 2131218 w 2674143"/>
              <a:gd name="connsiteY4" fmla="*/ 675927 h 2247552"/>
              <a:gd name="connsiteX5" fmla="*/ 2085975 w 2674143"/>
              <a:gd name="connsiteY5" fmla="*/ 556864 h 2247552"/>
              <a:gd name="connsiteX6" fmla="*/ 1995487 w 2674143"/>
              <a:gd name="connsiteY6" fmla="*/ 442564 h 2247552"/>
              <a:gd name="connsiteX7" fmla="*/ 1833562 w 2674143"/>
              <a:gd name="connsiteY7" fmla="*/ 337789 h 2247552"/>
              <a:gd name="connsiteX8" fmla="*/ 1728787 w 2674143"/>
              <a:gd name="connsiteY8" fmla="*/ 299690 h 2247552"/>
              <a:gd name="connsiteX9" fmla="*/ 1585912 w 2674143"/>
              <a:gd name="connsiteY9" fmla="*/ 290164 h 2247552"/>
              <a:gd name="connsiteX10" fmla="*/ 1452562 w 2674143"/>
              <a:gd name="connsiteY10" fmla="*/ 318740 h 2247552"/>
              <a:gd name="connsiteX11" fmla="*/ 1290637 w 2674143"/>
              <a:gd name="connsiteY11" fmla="*/ 399702 h 2247552"/>
              <a:gd name="connsiteX12" fmla="*/ 1085850 w 2674143"/>
              <a:gd name="connsiteY12" fmla="*/ 504477 h 2247552"/>
              <a:gd name="connsiteX13" fmla="*/ 857250 w 2674143"/>
              <a:gd name="connsiteY13" fmla="*/ 556864 h 2247552"/>
              <a:gd name="connsiteX14" fmla="*/ 602455 w 2674143"/>
              <a:gd name="connsiteY14" fmla="*/ 568771 h 2247552"/>
              <a:gd name="connsiteX15" fmla="*/ 285749 w 2674143"/>
              <a:gd name="connsiteY15" fmla="*/ 497331 h 2247552"/>
              <a:gd name="connsiteX16" fmla="*/ 92869 w 2674143"/>
              <a:gd name="connsiteY16" fmla="*/ 82996 h 2247552"/>
              <a:gd name="connsiteX17" fmla="*/ 85725 w 2674143"/>
              <a:gd name="connsiteY17" fmla="*/ 49660 h 2247552"/>
              <a:gd name="connsiteX18" fmla="*/ 73820 w 2674143"/>
              <a:gd name="connsiteY18" fmla="*/ 4414 h 2247552"/>
              <a:gd name="connsiteX19" fmla="*/ 33337 w 2674143"/>
              <a:gd name="connsiteY19" fmla="*/ 4416 h 2247552"/>
              <a:gd name="connsiteX20" fmla="*/ 4762 w 2674143"/>
              <a:gd name="connsiteY20" fmla="*/ 28227 h 2247552"/>
              <a:gd name="connsiteX21" fmla="*/ 11906 w 2674143"/>
              <a:gd name="connsiteY21" fmla="*/ 71089 h 2247552"/>
              <a:gd name="connsiteX22" fmla="*/ 47624 w 2674143"/>
              <a:gd name="connsiteY22" fmla="*/ 156814 h 2247552"/>
              <a:gd name="connsiteX23" fmla="*/ 85725 w 2674143"/>
              <a:gd name="connsiteY23" fmla="*/ 247302 h 2247552"/>
              <a:gd name="connsiteX24" fmla="*/ 140494 w 2674143"/>
              <a:gd name="connsiteY24" fmla="*/ 375889 h 2247552"/>
              <a:gd name="connsiteX25" fmla="*/ 142875 w 2674143"/>
              <a:gd name="connsiteY25" fmla="*/ 399702 h 2247552"/>
              <a:gd name="connsiteX26" fmla="*/ 123825 w 2674143"/>
              <a:gd name="connsiteY26" fmla="*/ 413989 h 2247552"/>
              <a:gd name="connsiteX27" fmla="*/ 28575 w 2674143"/>
              <a:gd name="connsiteY27" fmla="*/ 480664 h 2247552"/>
              <a:gd name="connsiteX28" fmla="*/ 0 w 2674143"/>
              <a:gd name="connsiteY28" fmla="*/ 475902 h 2247552"/>
              <a:gd name="connsiteX0" fmla="*/ 2674143 w 2674143"/>
              <a:gd name="connsiteY0" fmla="*/ 2247552 h 2247552"/>
              <a:gd name="connsiteX1" fmla="*/ 2490787 w 2674143"/>
              <a:gd name="connsiteY1" fmla="*/ 1757014 h 2247552"/>
              <a:gd name="connsiteX2" fmla="*/ 2250281 w 2674143"/>
              <a:gd name="connsiteY2" fmla="*/ 1106933 h 2247552"/>
              <a:gd name="connsiteX3" fmla="*/ 2159793 w 2674143"/>
              <a:gd name="connsiteY3" fmla="*/ 821183 h 2247552"/>
              <a:gd name="connsiteX4" fmla="*/ 2131218 w 2674143"/>
              <a:gd name="connsiteY4" fmla="*/ 675927 h 2247552"/>
              <a:gd name="connsiteX5" fmla="*/ 2085975 w 2674143"/>
              <a:gd name="connsiteY5" fmla="*/ 556864 h 2247552"/>
              <a:gd name="connsiteX6" fmla="*/ 1995487 w 2674143"/>
              <a:gd name="connsiteY6" fmla="*/ 442564 h 2247552"/>
              <a:gd name="connsiteX7" fmla="*/ 1833562 w 2674143"/>
              <a:gd name="connsiteY7" fmla="*/ 337789 h 2247552"/>
              <a:gd name="connsiteX8" fmla="*/ 1728787 w 2674143"/>
              <a:gd name="connsiteY8" fmla="*/ 299690 h 2247552"/>
              <a:gd name="connsiteX9" fmla="*/ 1585912 w 2674143"/>
              <a:gd name="connsiteY9" fmla="*/ 290164 h 2247552"/>
              <a:gd name="connsiteX10" fmla="*/ 1452562 w 2674143"/>
              <a:gd name="connsiteY10" fmla="*/ 318740 h 2247552"/>
              <a:gd name="connsiteX11" fmla="*/ 1290637 w 2674143"/>
              <a:gd name="connsiteY11" fmla="*/ 399702 h 2247552"/>
              <a:gd name="connsiteX12" fmla="*/ 1085850 w 2674143"/>
              <a:gd name="connsiteY12" fmla="*/ 504477 h 2247552"/>
              <a:gd name="connsiteX13" fmla="*/ 857250 w 2674143"/>
              <a:gd name="connsiteY13" fmla="*/ 556864 h 2247552"/>
              <a:gd name="connsiteX14" fmla="*/ 602455 w 2674143"/>
              <a:gd name="connsiteY14" fmla="*/ 568771 h 2247552"/>
              <a:gd name="connsiteX15" fmla="*/ 285749 w 2674143"/>
              <a:gd name="connsiteY15" fmla="*/ 497331 h 2247552"/>
              <a:gd name="connsiteX16" fmla="*/ 92869 w 2674143"/>
              <a:gd name="connsiteY16" fmla="*/ 82996 h 2247552"/>
              <a:gd name="connsiteX17" fmla="*/ 85725 w 2674143"/>
              <a:gd name="connsiteY17" fmla="*/ 49660 h 2247552"/>
              <a:gd name="connsiteX18" fmla="*/ 73820 w 2674143"/>
              <a:gd name="connsiteY18" fmla="*/ 4414 h 2247552"/>
              <a:gd name="connsiteX19" fmla="*/ 33337 w 2674143"/>
              <a:gd name="connsiteY19" fmla="*/ 4416 h 2247552"/>
              <a:gd name="connsiteX20" fmla="*/ 4762 w 2674143"/>
              <a:gd name="connsiteY20" fmla="*/ 28227 h 2247552"/>
              <a:gd name="connsiteX21" fmla="*/ 11906 w 2674143"/>
              <a:gd name="connsiteY21" fmla="*/ 71089 h 2247552"/>
              <a:gd name="connsiteX22" fmla="*/ 47624 w 2674143"/>
              <a:gd name="connsiteY22" fmla="*/ 156814 h 2247552"/>
              <a:gd name="connsiteX23" fmla="*/ 85725 w 2674143"/>
              <a:gd name="connsiteY23" fmla="*/ 247302 h 2247552"/>
              <a:gd name="connsiteX24" fmla="*/ 140494 w 2674143"/>
              <a:gd name="connsiteY24" fmla="*/ 375889 h 2247552"/>
              <a:gd name="connsiteX25" fmla="*/ 142875 w 2674143"/>
              <a:gd name="connsiteY25" fmla="*/ 399702 h 2247552"/>
              <a:gd name="connsiteX26" fmla="*/ 123825 w 2674143"/>
              <a:gd name="connsiteY26" fmla="*/ 413989 h 2247552"/>
              <a:gd name="connsiteX27" fmla="*/ 19050 w 2674143"/>
              <a:gd name="connsiteY27" fmla="*/ 473520 h 2247552"/>
              <a:gd name="connsiteX28" fmla="*/ 0 w 2674143"/>
              <a:gd name="connsiteY28" fmla="*/ 475902 h 2247552"/>
              <a:gd name="connsiteX0" fmla="*/ 2674143 w 2674143"/>
              <a:gd name="connsiteY0" fmla="*/ 2245309 h 2245309"/>
              <a:gd name="connsiteX1" fmla="*/ 2490787 w 2674143"/>
              <a:gd name="connsiteY1" fmla="*/ 1754771 h 2245309"/>
              <a:gd name="connsiteX2" fmla="*/ 2250281 w 2674143"/>
              <a:gd name="connsiteY2" fmla="*/ 1104690 h 2245309"/>
              <a:gd name="connsiteX3" fmla="*/ 2159793 w 2674143"/>
              <a:gd name="connsiteY3" fmla="*/ 818940 h 2245309"/>
              <a:gd name="connsiteX4" fmla="*/ 2131218 w 2674143"/>
              <a:gd name="connsiteY4" fmla="*/ 673684 h 2245309"/>
              <a:gd name="connsiteX5" fmla="*/ 2085975 w 2674143"/>
              <a:gd name="connsiteY5" fmla="*/ 554621 h 2245309"/>
              <a:gd name="connsiteX6" fmla="*/ 1995487 w 2674143"/>
              <a:gd name="connsiteY6" fmla="*/ 440321 h 2245309"/>
              <a:gd name="connsiteX7" fmla="*/ 1833562 w 2674143"/>
              <a:gd name="connsiteY7" fmla="*/ 335546 h 2245309"/>
              <a:gd name="connsiteX8" fmla="*/ 1728787 w 2674143"/>
              <a:gd name="connsiteY8" fmla="*/ 297447 h 2245309"/>
              <a:gd name="connsiteX9" fmla="*/ 1585912 w 2674143"/>
              <a:gd name="connsiteY9" fmla="*/ 287921 h 2245309"/>
              <a:gd name="connsiteX10" fmla="*/ 1452562 w 2674143"/>
              <a:gd name="connsiteY10" fmla="*/ 316497 h 2245309"/>
              <a:gd name="connsiteX11" fmla="*/ 1290637 w 2674143"/>
              <a:gd name="connsiteY11" fmla="*/ 397459 h 2245309"/>
              <a:gd name="connsiteX12" fmla="*/ 1085850 w 2674143"/>
              <a:gd name="connsiteY12" fmla="*/ 502234 h 2245309"/>
              <a:gd name="connsiteX13" fmla="*/ 857250 w 2674143"/>
              <a:gd name="connsiteY13" fmla="*/ 554621 h 2245309"/>
              <a:gd name="connsiteX14" fmla="*/ 602455 w 2674143"/>
              <a:gd name="connsiteY14" fmla="*/ 566528 h 2245309"/>
              <a:gd name="connsiteX15" fmla="*/ 285749 w 2674143"/>
              <a:gd name="connsiteY15" fmla="*/ 495088 h 2245309"/>
              <a:gd name="connsiteX16" fmla="*/ 92869 w 2674143"/>
              <a:gd name="connsiteY16" fmla="*/ 80753 h 2245309"/>
              <a:gd name="connsiteX17" fmla="*/ 152400 w 2674143"/>
              <a:gd name="connsiteY17" fmla="*/ 11699 h 2245309"/>
              <a:gd name="connsiteX18" fmla="*/ 73820 w 2674143"/>
              <a:gd name="connsiteY18" fmla="*/ 2171 h 2245309"/>
              <a:gd name="connsiteX19" fmla="*/ 33337 w 2674143"/>
              <a:gd name="connsiteY19" fmla="*/ 2173 h 2245309"/>
              <a:gd name="connsiteX20" fmla="*/ 4762 w 2674143"/>
              <a:gd name="connsiteY20" fmla="*/ 25984 h 2245309"/>
              <a:gd name="connsiteX21" fmla="*/ 11906 w 2674143"/>
              <a:gd name="connsiteY21" fmla="*/ 68846 h 2245309"/>
              <a:gd name="connsiteX22" fmla="*/ 47624 w 2674143"/>
              <a:gd name="connsiteY22" fmla="*/ 154571 h 2245309"/>
              <a:gd name="connsiteX23" fmla="*/ 85725 w 2674143"/>
              <a:gd name="connsiteY23" fmla="*/ 245059 h 2245309"/>
              <a:gd name="connsiteX24" fmla="*/ 140494 w 2674143"/>
              <a:gd name="connsiteY24" fmla="*/ 373646 h 2245309"/>
              <a:gd name="connsiteX25" fmla="*/ 142875 w 2674143"/>
              <a:gd name="connsiteY25" fmla="*/ 397459 h 2245309"/>
              <a:gd name="connsiteX26" fmla="*/ 123825 w 2674143"/>
              <a:gd name="connsiteY26" fmla="*/ 411746 h 2245309"/>
              <a:gd name="connsiteX27" fmla="*/ 19050 w 2674143"/>
              <a:gd name="connsiteY27" fmla="*/ 471277 h 2245309"/>
              <a:gd name="connsiteX28" fmla="*/ 0 w 2674143"/>
              <a:gd name="connsiteY28" fmla="*/ 473659 h 2245309"/>
              <a:gd name="connsiteX0" fmla="*/ 2674143 w 2674143"/>
              <a:gd name="connsiteY0" fmla="*/ 2246113 h 2246113"/>
              <a:gd name="connsiteX1" fmla="*/ 2490787 w 2674143"/>
              <a:gd name="connsiteY1" fmla="*/ 1755575 h 2246113"/>
              <a:gd name="connsiteX2" fmla="*/ 2250281 w 2674143"/>
              <a:gd name="connsiteY2" fmla="*/ 1105494 h 2246113"/>
              <a:gd name="connsiteX3" fmla="*/ 2159793 w 2674143"/>
              <a:gd name="connsiteY3" fmla="*/ 819744 h 2246113"/>
              <a:gd name="connsiteX4" fmla="*/ 2131218 w 2674143"/>
              <a:gd name="connsiteY4" fmla="*/ 674488 h 2246113"/>
              <a:gd name="connsiteX5" fmla="*/ 2085975 w 2674143"/>
              <a:gd name="connsiteY5" fmla="*/ 555425 h 2246113"/>
              <a:gd name="connsiteX6" fmla="*/ 1995487 w 2674143"/>
              <a:gd name="connsiteY6" fmla="*/ 441125 h 2246113"/>
              <a:gd name="connsiteX7" fmla="*/ 1833562 w 2674143"/>
              <a:gd name="connsiteY7" fmla="*/ 336350 h 2246113"/>
              <a:gd name="connsiteX8" fmla="*/ 1728787 w 2674143"/>
              <a:gd name="connsiteY8" fmla="*/ 298251 h 2246113"/>
              <a:gd name="connsiteX9" fmla="*/ 1585912 w 2674143"/>
              <a:gd name="connsiteY9" fmla="*/ 288725 h 2246113"/>
              <a:gd name="connsiteX10" fmla="*/ 1452562 w 2674143"/>
              <a:gd name="connsiteY10" fmla="*/ 317301 h 2246113"/>
              <a:gd name="connsiteX11" fmla="*/ 1290637 w 2674143"/>
              <a:gd name="connsiteY11" fmla="*/ 398263 h 2246113"/>
              <a:gd name="connsiteX12" fmla="*/ 1085850 w 2674143"/>
              <a:gd name="connsiteY12" fmla="*/ 503038 h 2246113"/>
              <a:gd name="connsiteX13" fmla="*/ 857250 w 2674143"/>
              <a:gd name="connsiteY13" fmla="*/ 555425 h 2246113"/>
              <a:gd name="connsiteX14" fmla="*/ 602455 w 2674143"/>
              <a:gd name="connsiteY14" fmla="*/ 567332 h 2246113"/>
              <a:gd name="connsiteX15" fmla="*/ 285749 w 2674143"/>
              <a:gd name="connsiteY15" fmla="*/ 495892 h 2246113"/>
              <a:gd name="connsiteX16" fmla="*/ 92869 w 2674143"/>
              <a:gd name="connsiteY16" fmla="*/ 81557 h 2246113"/>
              <a:gd name="connsiteX17" fmla="*/ 102393 w 2674143"/>
              <a:gd name="connsiteY17" fmla="*/ 26791 h 2246113"/>
              <a:gd name="connsiteX18" fmla="*/ 73820 w 2674143"/>
              <a:gd name="connsiteY18" fmla="*/ 2975 h 2246113"/>
              <a:gd name="connsiteX19" fmla="*/ 33337 w 2674143"/>
              <a:gd name="connsiteY19" fmla="*/ 2977 h 2246113"/>
              <a:gd name="connsiteX20" fmla="*/ 4762 w 2674143"/>
              <a:gd name="connsiteY20" fmla="*/ 26788 h 2246113"/>
              <a:gd name="connsiteX21" fmla="*/ 11906 w 2674143"/>
              <a:gd name="connsiteY21" fmla="*/ 69650 h 2246113"/>
              <a:gd name="connsiteX22" fmla="*/ 47624 w 2674143"/>
              <a:gd name="connsiteY22" fmla="*/ 155375 h 2246113"/>
              <a:gd name="connsiteX23" fmla="*/ 85725 w 2674143"/>
              <a:gd name="connsiteY23" fmla="*/ 245863 h 2246113"/>
              <a:gd name="connsiteX24" fmla="*/ 140494 w 2674143"/>
              <a:gd name="connsiteY24" fmla="*/ 374450 h 2246113"/>
              <a:gd name="connsiteX25" fmla="*/ 142875 w 2674143"/>
              <a:gd name="connsiteY25" fmla="*/ 398263 h 2246113"/>
              <a:gd name="connsiteX26" fmla="*/ 123825 w 2674143"/>
              <a:gd name="connsiteY26" fmla="*/ 412550 h 2246113"/>
              <a:gd name="connsiteX27" fmla="*/ 19050 w 2674143"/>
              <a:gd name="connsiteY27" fmla="*/ 472081 h 2246113"/>
              <a:gd name="connsiteX28" fmla="*/ 0 w 2674143"/>
              <a:gd name="connsiteY28" fmla="*/ 474463 h 2246113"/>
              <a:gd name="connsiteX0" fmla="*/ 2674143 w 2674143"/>
              <a:gd name="connsiteY0" fmla="*/ 2246113 h 2246113"/>
              <a:gd name="connsiteX1" fmla="*/ 2490787 w 2674143"/>
              <a:gd name="connsiteY1" fmla="*/ 1755575 h 2246113"/>
              <a:gd name="connsiteX2" fmla="*/ 2250281 w 2674143"/>
              <a:gd name="connsiteY2" fmla="*/ 1105494 h 2246113"/>
              <a:gd name="connsiteX3" fmla="*/ 2159793 w 2674143"/>
              <a:gd name="connsiteY3" fmla="*/ 819744 h 2246113"/>
              <a:gd name="connsiteX4" fmla="*/ 2131218 w 2674143"/>
              <a:gd name="connsiteY4" fmla="*/ 674488 h 2246113"/>
              <a:gd name="connsiteX5" fmla="*/ 2085975 w 2674143"/>
              <a:gd name="connsiteY5" fmla="*/ 555425 h 2246113"/>
              <a:gd name="connsiteX6" fmla="*/ 1995487 w 2674143"/>
              <a:gd name="connsiteY6" fmla="*/ 441125 h 2246113"/>
              <a:gd name="connsiteX7" fmla="*/ 1833562 w 2674143"/>
              <a:gd name="connsiteY7" fmla="*/ 336350 h 2246113"/>
              <a:gd name="connsiteX8" fmla="*/ 1728787 w 2674143"/>
              <a:gd name="connsiteY8" fmla="*/ 298251 h 2246113"/>
              <a:gd name="connsiteX9" fmla="*/ 1585912 w 2674143"/>
              <a:gd name="connsiteY9" fmla="*/ 288725 h 2246113"/>
              <a:gd name="connsiteX10" fmla="*/ 1452562 w 2674143"/>
              <a:gd name="connsiteY10" fmla="*/ 317301 h 2246113"/>
              <a:gd name="connsiteX11" fmla="*/ 1290637 w 2674143"/>
              <a:gd name="connsiteY11" fmla="*/ 398263 h 2246113"/>
              <a:gd name="connsiteX12" fmla="*/ 1085850 w 2674143"/>
              <a:gd name="connsiteY12" fmla="*/ 503038 h 2246113"/>
              <a:gd name="connsiteX13" fmla="*/ 857250 w 2674143"/>
              <a:gd name="connsiteY13" fmla="*/ 555425 h 2246113"/>
              <a:gd name="connsiteX14" fmla="*/ 602455 w 2674143"/>
              <a:gd name="connsiteY14" fmla="*/ 567332 h 2246113"/>
              <a:gd name="connsiteX15" fmla="*/ 285749 w 2674143"/>
              <a:gd name="connsiteY15" fmla="*/ 495892 h 2246113"/>
              <a:gd name="connsiteX16" fmla="*/ 92869 w 2674143"/>
              <a:gd name="connsiteY16" fmla="*/ 81557 h 2246113"/>
              <a:gd name="connsiteX17" fmla="*/ 102393 w 2674143"/>
              <a:gd name="connsiteY17" fmla="*/ 26791 h 2246113"/>
              <a:gd name="connsiteX18" fmla="*/ 73820 w 2674143"/>
              <a:gd name="connsiteY18" fmla="*/ 2975 h 2246113"/>
              <a:gd name="connsiteX19" fmla="*/ 33337 w 2674143"/>
              <a:gd name="connsiteY19" fmla="*/ 2977 h 2246113"/>
              <a:gd name="connsiteX20" fmla="*/ 4762 w 2674143"/>
              <a:gd name="connsiteY20" fmla="*/ 26788 h 2246113"/>
              <a:gd name="connsiteX21" fmla="*/ 11906 w 2674143"/>
              <a:gd name="connsiteY21" fmla="*/ 69650 h 2246113"/>
              <a:gd name="connsiteX22" fmla="*/ 47624 w 2674143"/>
              <a:gd name="connsiteY22" fmla="*/ 155375 h 2246113"/>
              <a:gd name="connsiteX23" fmla="*/ 85725 w 2674143"/>
              <a:gd name="connsiteY23" fmla="*/ 245863 h 2246113"/>
              <a:gd name="connsiteX24" fmla="*/ 140494 w 2674143"/>
              <a:gd name="connsiteY24" fmla="*/ 374450 h 2246113"/>
              <a:gd name="connsiteX25" fmla="*/ 142875 w 2674143"/>
              <a:gd name="connsiteY25" fmla="*/ 398263 h 2246113"/>
              <a:gd name="connsiteX26" fmla="*/ 123825 w 2674143"/>
              <a:gd name="connsiteY26" fmla="*/ 412550 h 2246113"/>
              <a:gd name="connsiteX27" fmla="*/ 19050 w 2674143"/>
              <a:gd name="connsiteY27" fmla="*/ 472081 h 2246113"/>
              <a:gd name="connsiteX28" fmla="*/ 0 w 2674143"/>
              <a:gd name="connsiteY28" fmla="*/ 474463 h 2246113"/>
              <a:gd name="connsiteX0" fmla="*/ 2674143 w 2674143"/>
              <a:gd name="connsiteY0" fmla="*/ 2247057 h 2247057"/>
              <a:gd name="connsiteX1" fmla="*/ 2490787 w 2674143"/>
              <a:gd name="connsiteY1" fmla="*/ 1756519 h 2247057"/>
              <a:gd name="connsiteX2" fmla="*/ 2250281 w 2674143"/>
              <a:gd name="connsiteY2" fmla="*/ 1106438 h 2247057"/>
              <a:gd name="connsiteX3" fmla="*/ 2159793 w 2674143"/>
              <a:gd name="connsiteY3" fmla="*/ 820688 h 2247057"/>
              <a:gd name="connsiteX4" fmla="*/ 2131218 w 2674143"/>
              <a:gd name="connsiteY4" fmla="*/ 675432 h 2247057"/>
              <a:gd name="connsiteX5" fmla="*/ 2085975 w 2674143"/>
              <a:gd name="connsiteY5" fmla="*/ 556369 h 2247057"/>
              <a:gd name="connsiteX6" fmla="*/ 1995487 w 2674143"/>
              <a:gd name="connsiteY6" fmla="*/ 442069 h 2247057"/>
              <a:gd name="connsiteX7" fmla="*/ 1833562 w 2674143"/>
              <a:gd name="connsiteY7" fmla="*/ 337294 h 2247057"/>
              <a:gd name="connsiteX8" fmla="*/ 1728787 w 2674143"/>
              <a:gd name="connsiteY8" fmla="*/ 299195 h 2247057"/>
              <a:gd name="connsiteX9" fmla="*/ 1585912 w 2674143"/>
              <a:gd name="connsiteY9" fmla="*/ 289669 h 2247057"/>
              <a:gd name="connsiteX10" fmla="*/ 1452562 w 2674143"/>
              <a:gd name="connsiteY10" fmla="*/ 318245 h 2247057"/>
              <a:gd name="connsiteX11" fmla="*/ 1290637 w 2674143"/>
              <a:gd name="connsiteY11" fmla="*/ 399207 h 2247057"/>
              <a:gd name="connsiteX12" fmla="*/ 1085850 w 2674143"/>
              <a:gd name="connsiteY12" fmla="*/ 503982 h 2247057"/>
              <a:gd name="connsiteX13" fmla="*/ 857250 w 2674143"/>
              <a:gd name="connsiteY13" fmla="*/ 556369 h 2247057"/>
              <a:gd name="connsiteX14" fmla="*/ 602455 w 2674143"/>
              <a:gd name="connsiteY14" fmla="*/ 568276 h 2247057"/>
              <a:gd name="connsiteX15" fmla="*/ 285749 w 2674143"/>
              <a:gd name="connsiteY15" fmla="*/ 496836 h 2247057"/>
              <a:gd name="connsiteX16" fmla="*/ 92869 w 2674143"/>
              <a:gd name="connsiteY16" fmla="*/ 82501 h 2247057"/>
              <a:gd name="connsiteX17" fmla="*/ 88105 w 2674143"/>
              <a:gd name="connsiteY17" fmla="*/ 42023 h 2247057"/>
              <a:gd name="connsiteX18" fmla="*/ 73820 w 2674143"/>
              <a:gd name="connsiteY18" fmla="*/ 3919 h 2247057"/>
              <a:gd name="connsiteX19" fmla="*/ 33337 w 2674143"/>
              <a:gd name="connsiteY19" fmla="*/ 3921 h 2247057"/>
              <a:gd name="connsiteX20" fmla="*/ 4762 w 2674143"/>
              <a:gd name="connsiteY20" fmla="*/ 27732 h 2247057"/>
              <a:gd name="connsiteX21" fmla="*/ 11906 w 2674143"/>
              <a:gd name="connsiteY21" fmla="*/ 70594 h 2247057"/>
              <a:gd name="connsiteX22" fmla="*/ 47624 w 2674143"/>
              <a:gd name="connsiteY22" fmla="*/ 156319 h 2247057"/>
              <a:gd name="connsiteX23" fmla="*/ 85725 w 2674143"/>
              <a:gd name="connsiteY23" fmla="*/ 246807 h 2247057"/>
              <a:gd name="connsiteX24" fmla="*/ 140494 w 2674143"/>
              <a:gd name="connsiteY24" fmla="*/ 375394 h 2247057"/>
              <a:gd name="connsiteX25" fmla="*/ 142875 w 2674143"/>
              <a:gd name="connsiteY25" fmla="*/ 399207 h 2247057"/>
              <a:gd name="connsiteX26" fmla="*/ 123825 w 2674143"/>
              <a:gd name="connsiteY26" fmla="*/ 413494 h 2247057"/>
              <a:gd name="connsiteX27" fmla="*/ 19050 w 2674143"/>
              <a:gd name="connsiteY27" fmla="*/ 473025 h 2247057"/>
              <a:gd name="connsiteX28" fmla="*/ 0 w 2674143"/>
              <a:gd name="connsiteY28" fmla="*/ 475407 h 2247057"/>
              <a:gd name="connsiteX0" fmla="*/ 2674143 w 2674143"/>
              <a:gd name="connsiteY0" fmla="*/ 2249944 h 2249944"/>
              <a:gd name="connsiteX1" fmla="*/ 2490787 w 2674143"/>
              <a:gd name="connsiteY1" fmla="*/ 1759406 h 2249944"/>
              <a:gd name="connsiteX2" fmla="*/ 2250281 w 2674143"/>
              <a:gd name="connsiteY2" fmla="*/ 1109325 h 2249944"/>
              <a:gd name="connsiteX3" fmla="*/ 2159793 w 2674143"/>
              <a:gd name="connsiteY3" fmla="*/ 823575 h 2249944"/>
              <a:gd name="connsiteX4" fmla="*/ 2131218 w 2674143"/>
              <a:gd name="connsiteY4" fmla="*/ 678319 h 2249944"/>
              <a:gd name="connsiteX5" fmla="*/ 2085975 w 2674143"/>
              <a:gd name="connsiteY5" fmla="*/ 559256 h 2249944"/>
              <a:gd name="connsiteX6" fmla="*/ 1995487 w 2674143"/>
              <a:gd name="connsiteY6" fmla="*/ 444956 h 2249944"/>
              <a:gd name="connsiteX7" fmla="*/ 1833562 w 2674143"/>
              <a:gd name="connsiteY7" fmla="*/ 340181 h 2249944"/>
              <a:gd name="connsiteX8" fmla="*/ 1728787 w 2674143"/>
              <a:gd name="connsiteY8" fmla="*/ 302082 h 2249944"/>
              <a:gd name="connsiteX9" fmla="*/ 1585912 w 2674143"/>
              <a:gd name="connsiteY9" fmla="*/ 292556 h 2249944"/>
              <a:gd name="connsiteX10" fmla="*/ 1452562 w 2674143"/>
              <a:gd name="connsiteY10" fmla="*/ 321132 h 2249944"/>
              <a:gd name="connsiteX11" fmla="*/ 1290637 w 2674143"/>
              <a:gd name="connsiteY11" fmla="*/ 402094 h 2249944"/>
              <a:gd name="connsiteX12" fmla="*/ 1085850 w 2674143"/>
              <a:gd name="connsiteY12" fmla="*/ 506869 h 2249944"/>
              <a:gd name="connsiteX13" fmla="*/ 857250 w 2674143"/>
              <a:gd name="connsiteY13" fmla="*/ 559256 h 2249944"/>
              <a:gd name="connsiteX14" fmla="*/ 602455 w 2674143"/>
              <a:gd name="connsiteY14" fmla="*/ 571163 h 2249944"/>
              <a:gd name="connsiteX15" fmla="*/ 285749 w 2674143"/>
              <a:gd name="connsiteY15" fmla="*/ 499723 h 2249944"/>
              <a:gd name="connsiteX16" fmla="*/ 92869 w 2674143"/>
              <a:gd name="connsiteY16" fmla="*/ 85388 h 2249944"/>
              <a:gd name="connsiteX17" fmla="*/ 73820 w 2674143"/>
              <a:gd name="connsiteY17" fmla="*/ 6806 h 2249944"/>
              <a:gd name="connsiteX18" fmla="*/ 33337 w 2674143"/>
              <a:gd name="connsiteY18" fmla="*/ 6808 h 2249944"/>
              <a:gd name="connsiteX19" fmla="*/ 4762 w 2674143"/>
              <a:gd name="connsiteY19" fmla="*/ 30619 h 2249944"/>
              <a:gd name="connsiteX20" fmla="*/ 11906 w 2674143"/>
              <a:gd name="connsiteY20" fmla="*/ 73481 h 2249944"/>
              <a:gd name="connsiteX21" fmla="*/ 47624 w 2674143"/>
              <a:gd name="connsiteY21" fmla="*/ 159206 h 2249944"/>
              <a:gd name="connsiteX22" fmla="*/ 85725 w 2674143"/>
              <a:gd name="connsiteY22" fmla="*/ 249694 h 2249944"/>
              <a:gd name="connsiteX23" fmla="*/ 140494 w 2674143"/>
              <a:gd name="connsiteY23" fmla="*/ 378281 h 2249944"/>
              <a:gd name="connsiteX24" fmla="*/ 142875 w 2674143"/>
              <a:gd name="connsiteY24" fmla="*/ 402094 h 2249944"/>
              <a:gd name="connsiteX25" fmla="*/ 123825 w 2674143"/>
              <a:gd name="connsiteY25" fmla="*/ 416381 h 2249944"/>
              <a:gd name="connsiteX26" fmla="*/ 19050 w 2674143"/>
              <a:gd name="connsiteY26" fmla="*/ 475912 h 2249944"/>
              <a:gd name="connsiteX27" fmla="*/ 0 w 2674143"/>
              <a:gd name="connsiteY27" fmla="*/ 478294 h 2249944"/>
              <a:gd name="connsiteX0" fmla="*/ 2674143 w 2674143"/>
              <a:gd name="connsiteY0" fmla="*/ 2245344 h 2245344"/>
              <a:gd name="connsiteX1" fmla="*/ 2490787 w 2674143"/>
              <a:gd name="connsiteY1" fmla="*/ 1754806 h 2245344"/>
              <a:gd name="connsiteX2" fmla="*/ 2250281 w 2674143"/>
              <a:gd name="connsiteY2" fmla="*/ 1104725 h 2245344"/>
              <a:gd name="connsiteX3" fmla="*/ 2159793 w 2674143"/>
              <a:gd name="connsiteY3" fmla="*/ 818975 h 2245344"/>
              <a:gd name="connsiteX4" fmla="*/ 2131218 w 2674143"/>
              <a:gd name="connsiteY4" fmla="*/ 673719 h 2245344"/>
              <a:gd name="connsiteX5" fmla="*/ 2085975 w 2674143"/>
              <a:gd name="connsiteY5" fmla="*/ 554656 h 2245344"/>
              <a:gd name="connsiteX6" fmla="*/ 1995487 w 2674143"/>
              <a:gd name="connsiteY6" fmla="*/ 440356 h 2245344"/>
              <a:gd name="connsiteX7" fmla="*/ 1833562 w 2674143"/>
              <a:gd name="connsiteY7" fmla="*/ 335581 h 2245344"/>
              <a:gd name="connsiteX8" fmla="*/ 1728787 w 2674143"/>
              <a:gd name="connsiteY8" fmla="*/ 297482 h 2245344"/>
              <a:gd name="connsiteX9" fmla="*/ 1585912 w 2674143"/>
              <a:gd name="connsiteY9" fmla="*/ 287956 h 2245344"/>
              <a:gd name="connsiteX10" fmla="*/ 1452562 w 2674143"/>
              <a:gd name="connsiteY10" fmla="*/ 316532 h 2245344"/>
              <a:gd name="connsiteX11" fmla="*/ 1290637 w 2674143"/>
              <a:gd name="connsiteY11" fmla="*/ 397494 h 2245344"/>
              <a:gd name="connsiteX12" fmla="*/ 1085850 w 2674143"/>
              <a:gd name="connsiteY12" fmla="*/ 502269 h 2245344"/>
              <a:gd name="connsiteX13" fmla="*/ 857250 w 2674143"/>
              <a:gd name="connsiteY13" fmla="*/ 554656 h 2245344"/>
              <a:gd name="connsiteX14" fmla="*/ 602455 w 2674143"/>
              <a:gd name="connsiteY14" fmla="*/ 566563 h 2245344"/>
              <a:gd name="connsiteX15" fmla="*/ 285749 w 2674143"/>
              <a:gd name="connsiteY15" fmla="*/ 495123 h 2245344"/>
              <a:gd name="connsiteX16" fmla="*/ 92869 w 2674143"/>
              <a:gd name="connsiteY16" fmla="*/ 80788 h 2245344"/>
              <a:gd name="connsiteX17" fmla="*/ 83345 w 2674143"/>
              <a:gd name="connsiteY17" fmla="*/ 11731 h 2245344"/>
              <a:gd name="connsiteX18" fmla="*/ 33337 w 2674143"/>
              <a:gd name="connsiteY18" fmla="*/ 2208 h 2245344"/>
              <a:gd name="connsiteX19" fmla="*/ 4762 w 2674143"/>
              <a:gd name="connsiteY19" fmla="*/ 26019 h 2245344"/>
              <a:gd name="connsiteX20" fmla="*/ 11906 w 2674143"/>
              <a:gd name="connsiteY20" fmla="*/ 68881 h 2245344"/>
              <a:gd name="connsiteX21" fmla="*/ 47624 w 2674143"/>
              <a:gd name="connsiteY21" fmla="*/ 154606 h 2245344"/>
              <a:gd name="connsiteX22" fmla="*/ 85725 w 2674143"/>
              <a:gd name="connsiteY22" fmla="*/ 245094 h 2245344"/>
              <a:gd name="connsiteX23" fmla="*/ 140494 w 2674143"/>
              <a:gd name="connsiteY23" fmla="*/ 373681 h 2245344"/>
              <a:gd name="connsiteX24" fmla="*/ 142875 w 2674143"/>
              <a:gd name="connsiteY24" fmla="*/ 397494 h 2245344"/>
              <a:gd name="connsiteX25" fmla="*/ 123825 w 2674143"/>
              <a:gd name="connsiteY25" fmla="*/ 411781 h 2245344"/>
              <a:gd name="connsiteX26" fmla="*/ 19050 w 2674143"/>
              <a:gd name="connsiteY26" fmla="*/ 471312 h 2245344"/>
              <a:gd name="connsiteX27" fmla="*/ 0 w 2674143"/>
              <a:gd name="connsiteY27" fmla="*/ 473694 h 2245344"/>
              <a:gd name="connsiteX0" fmla="*/ 2674143 w 2674143"/>
              <a:gd name="connsiteY0" fmla="*/ 2247483 h 2247483"/>
              <a:gd name="connsiteX1" fmla="*/ 2490787 w 2674143"/>
              <a:gd name="connsiteY1" fmla="*/ 1756945 h 2247483"/>
              <a:gd name="connsiteX2" fmla="*/ 2250281 w 2674143"/>
              <a:gd name="connsiteY2" fmla="*/ 1106864 h 2247483"/>
              <a:gd name="connsiteX3" fmla="*/ 2159793 w 2674143"/>
              <a:gd name="connsiteY3" fmla="*/ 821114 h 2247483"/>
              <a:gd name="connsiteX4" fmla="*/ 2131218 w 2674143"/>
              <a:gd name="connsiteY4" fmla="*/ 675858 h 2247483"/>
              <a:gd name="connsiteX5" fmla="*/ 2085975 w 2674143"/>
              <a:gd name="connsiteY5" fmla="*/ 556795 h 2247483"/>
              <a:gd name="connsiteX6" fmla="*/ 1995487 w 2674143"/>
              <a:gd name="connsiteY6" fmla="*/ 442495 h 2247483"/>
              <a:gd name="connsiteX7" fmla="*/ 1833562 w 2674143"/>
              <a:gd name="connsiteY7" fmla="*/ 337720 h 2247483"/>
              <a:gd name="connsiteX8" fmla="*/ 1728787 w 2674143"/>
              <a:gd name="connsiteY8" fmla="*/ 299621 h 2247483"/>
              <a:gd name="connsiteX9" fmla="*/ 1585912 w 2674143"/>
              <a:gd name="connsiteY9" fmla="*/ 290095 h 2247483"/>
              <a:gd name="connsiteX10" fmla="*/ 1452562 w 2674143"/>
              <a:gd name="connsiteY10" fmla="*/ 318671 h 2247483"/>
              <a:gd name="connsiteX11" fmla="*/ 1290637 w 2674143"/>
              <a:gd name="connsiteY11" fmla="*/ 399633 h 2247483"/>
              <a:gd name="connsiteX12" fmla="*/ 1085850 w 2674143"/>
              <a:gd name="connsiteY12" fmla="*/ 504408 h 2247483"/>
              <a:gd name="connsiteX13" fmla="*/ 857250 w 2674143"/>
              <a:gd name="connsiteY13" fmla="*/ 556795 h 2247483"/>
              <a:gd name="connsiteX14" fmla="*/ 602455 w 2674143"/>
              <a:gd name="connsiteY14" fmla="*/ 568702 h 2247483"/>
              <a:gd name="connsiteX15" fmla="*/ 285749 w 2674143"/>
              <a:gd name="connsiteY15" fmla="*/ 497262 h 2247483"/>
              <a:gd name="connsiteX16" fmla="*/ 92869 w 2674143"/>
              <a:gd name="connsiteY16" fmla="*/ 82927 h 2247483"/>
              <a:gd name="connsiteX17" fmla="*/ 83345 w 2674143"/>
              <a:gd name="connsiteY17" fmla="*/ 13870 h 2247483"/>
              <a:gd name="connsiteX18" fmla="*/ 33337 w 2674143"/>
              <a:gd name="connsiteY18" fmla="*/ 4347 h 2247483"/>
              <a:gd name="connsiteX19" fmla="*/ 4762 w 2674143"/>
              <a:gd name="connsiteY19" fmla="*/ 28158 h 2247483"/>
              <a:gd name="connsiteX20" fmla="*/ 11906 w 2674143"/>
              <a:gd name="connsiteY20" fmla="*/ 71020 h 2247483"/>
              <a:gd name="connsiteX21" fmla="*/ 47624 w 2674143"/>
              <a:gd name="connsiteY21" fmla="*/ 156745 h 2247483"/>
              <a:gd name="connsiteX22" fmla="*/ 85725 w 2674143"/>
              <a:gd name="connsiteY22" fmla="*/ 247233 h 2247483"/>
              <a:gd name="connsiteX23" fmla="*/ 140494 w 2674143"/>
              <a:gd name="connsiteY23" fmla="*/ 375820 h 2247483"/>
              <a:gd name="connsiteX24" fmla="*/ 142875 w 2674143"/>
              <a:gd name="connsiteY24" fmla="*/ 399633 h 2247483"/>
              <a:gd name="connsiteX25" fmla="*/ 123825 w 2674143"/>
              <a:gd name="connsiteY25" fmla="*/ 413920 h 2247483"/>
              <a:gd name="connsiteX26" fmla="*/ 19050 w 2674143"/>
              <a:gd name="connsiteY26" fmla="*/ 473451 h 2247483"/>
              <a:gd name="connsiteX27" fmla="*/ 0 w 2674143"/>
              <a:gd name="connsiteY27" fmla="*/ 475833 h 2247483"/>
              <a:gd name="connsiteX0" fmla="*/ 2674143 w 2674143"/>
              <a:gd name="connsiteY0" fmla="*/ 2246809 h 2246809"/>
              <a:gd name="connsiteX1" fmla="*/ 2490787 w 2674143"/>
              <a:gd name="connsiteY1" fmla="*/ 1756271 h 2246809"/>
              <a:gd name="connsiteX2" fmla="*/ 2250281 w 2674143"/>
              <a:gd name="connsiteY2" fmla="*/ 1106190 h 2246809"/>
              <a:gd name="connsiteX3" fmla="*/ 2159793 w 2674143"/>
              <a:gd name="connsiteY3" fmla="*/ 820440 h 2246809"/>
              <a:gd name="connsiteX4" fmla="*/ 2131218 w 2674143"/>
              <a:gd name="connsiteY4" fmla="*/ 675184 h 2246809"/>
              <a:gd name="connsiteX5" fmla="*/ 2085975 w 2674143"/>
              <a:gd name="connsiteY5" fmla="*/ 556121 h 2246809"/>
              <a:gd name="connsiteX6" fmla="*/ 1995487 w 2674143"/>
              <a:gd name="connsiteY6" fmla="*/ 441821 h 2246809"/>
              <a:gd name="connsiteX7" fmla="*/ 1833562 w 2674143"/>
              <a:gd name="connsiteY7" fmla="*/ 337046 h 2246809"/>
              <a:gd name="connsiteX8" fmla="*/ 1728787 w 2674143"/>
              <a:gd name="connsiteY8" fmla="*/ 298947 h 2246809"/>
              <a:gd name="connsiteX9" fmla="*/ 1585912 w 2674143"/>
              <a:gd name="connsiteY9" fmla="*/ 289421 h 2246809"/>
              <a:gd name="connsiteX10" fmla="*/ 1452562 w 2674143"/>
              <a:gd name="connsiteY10" fmla="*/ 317997 h 2246809"/>
              <a:gd name="connsiteX11" fmla="*/ 1290637 w 2674143"/>
              <a:gd name="connsiteY11" fmla="*/ 398959 h 2246809"/>
              <a:gd name="connsiteX12" fmla="*/ 1085850 w 2674143"/>
              <a:gd name="connsiteY12" fmla="*/ 503734 h 2246809"/>
              <a:gd name="connsiteX13" fmla="*/ 857250 w 2674143"/>
              <a:gd name="connsiteY13" fmla="*/ 556121 h 2246809"/>
              <a:gd name="connsiteX14" fmla="*/ 602455 w 2674143"/>
              <a:gd name="connsiteY14" fmla="*/ 568028 h 2246809"/>
              <a:gd name="connsiteX15" fmla="*/ 285749 w 2674143"/>
              <a:gd name="connsiteY15" fmla="*/ 496588 h 2246809"/>
              <a:gd name="connsiteX16" fmla="*/ 102394 w 2674143"/>
              <a:gd name="connsiteY16" fmla="*/ 113209 h 2246809"/>
              <a:gd name="connsiteX17" fmla="*/ 83345 w 2674143"/>
              <a:gd name="connsiteY17" fmla="*/ 13196 h 2246809"/>
              <a:gd name="connsiteX18" fmla="*/ 33337 w 2674143"/>
              <a:gd name="connsiteY18" fmla="*/ 3673 h 2246809"/>
              <a:gd name="connsiteX19" fmla="*/ 4762 w 2674143"/>
              <a:gd name="connsiteY19" fmla="*/ 27484 h 2246809"/>
              <a:gd name="connsiteX20" fmla="*/ 11906 w 2674143"/>
              <a:gd name="connsiteY20" fmla="*/ 70346 h 2246809"/>
              <a:gd name="connsiteX21" fmla="*/ 47624 w 2674143"/>
              <a:gd name="connsiteY21" fmla="*/ 156071 h 2246809"/>
              <a:gd name="connsiteX22" fmla="*/ 85725 w 2674143"/>
              <a:gd name="connsiteY22" fmla="*/ 246559 h 2246809"/>
              <a:gd name="connsiteX23" fmla="*/ 140494 w 2674143"/>
              <a:gd name="connsiteY23" fmla="*/ 375146 h 2246809"/>
              <a:gd name="connsiteX24" fmla="*/ 142875 w 2674143"/>
              <a:gd name="connsiteY24" fmla="*/ 398959 h 2246809"/>
              <a:gd name="connsiteX25" fmla="*/ 123825 w 2674143"/>
              <a:gd name="connsiteY25" fmla="*/ 413246 h 2246809"/>
              <a:gd name="connsiteX26" fmla="*/ 19050 w 2674143"/>
              <a:gd name="connsiteY26" fmla="*/ 472777 h 2246809"/>
              <a:gd name="connsiteX27" fmla="*/ 0 w 2674143"/>
              <a:gd name="connsiteY27" fmla="*/ 475159 h 22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74143" h="2246809">
                <a:moveTo>
                  <a:pt x="2674143" y="2246809"/>
                </a:moveTo>
                <a:cubicBezTo>
                  <a:pt x="2621755" y="2096790"/>
                  <a:pt x="2561431" y="1946374"/>
                  <a:pt x="2490787" y="1756271"/>
                </a:cubicBezTo>
                <a:cubicBezTo>
                  <a:pt x="2420143" y="1566168"/>
                  <a:pt x="2305447" y="1262162"/>
                  <a:pt x="2250281" y="1106190"/>
                </a:cubicBezTo>
                <a:cubicBezTo>
                  <a:pt x="2195115" y="950218"/>
                  <a:pt x="2179637" y="892274"/>
                  <a:pt x="2159793" y="820440"/>
                </a:cubicBezTo>
                <a:cubicBezTo>
                  <a:pt x="2139949" y="748606"/>
                  <a:pt x="2143521" y="719237"/>
                  <a:pt x="2131218" y="675184"/>
                </a:cubicBezTo>
                <a:cubicBezTo>
                  <a:pt x="2118915" y="631131"/>
                  <a:pt x="2108597" y="595015"/>
                  <a:pt x="2085975" y="556121"/>
                </a:cubicBezTo>
                <a:cubicBezTo>
                  <a:pt x="2063353" y="517227"/>
                  <a:pt x="2037556" y="478333"/>
                  <a:pt x="1995487" y="441821"/>
                </a:cubicBezTo>
                <a:cubicBezTo>
                  <a:pt x="1953418" y="405309"/>
                  <a:pt x="1878012" y="360858"/>
                  <a:pt x="1833562" y="337046"/>
                </a:cubicBezTo>
                <a:cubicBezTo>
                  <a:pt x="1789112" y="313234"/>
                  <a:pt x="1770062" y="306884"/>
                  <a:pt x="1728787" y="298947"/>
                </a:cubicBezTo>
                <a:cubicBezTo>
                  <a:pt x="1687512" y="291010"/>
                  <a:pt x="1631949" y="286246"/>
                  <a:pt x="1585912" y="289421"/>
                </a:cubicBezTo>
                <a:cubicBezTo>
                  <a:pt x="1539875" y="292596"/>
                  <a:pt x="1501774" y="299741"/>
                  <a:pt x="1452562" y="317997"/>
                </a:cubicBezTo>
                <a:cubicBezTo>
                  <a:pt x="1403350" y="336253"/>
                  <a:pt x="1351756" y="368003"/>
                  <a:pt x="1290637" y="398959"/>
                </a:cubicBezTo>
                <a:cubicBezTo>
                  <a:pt x="1229518" y="429915"/>
                  <a:pt x="1158081" y="477540"/>
                  <a:pt x="1085850" y="503734"/>
                </a:cubicBezTo>
                <a:cubicBezTo>
                  <a:pt x="1013619" y="529928"/>
                  <a:pt x="937816" y="545405"/>
                  <a:pt x="857250" y="556121"/>
                </a:cubicBezTo>
                <a:cubicBezTo>
                  <a:pt x="776684" y="566837"/>
                  <a:pt x="700087" y="568425"/>
                  <a:pt x="602455" y="568028"/>
                </a:cubicBezTo>
                <a:cubicBezTo>
                  <a:pt x="504823" y="567631"/>
                  <a:pt x="369092" y="572391"/>
                  <a:pt x="285749" y="496588"/>
                </a:cubicBezTo>
                <a:cubicBezTo>
                  <a:pt x="202406" y="420785"/>
                  <a:pt x="136128" y="193774"/>
                  <a:pt x="102394" y="113209"/>
                </a:cubicBezTo>
                <a:cubicBezTo>
                  <a:pt x="68660" y="32644"/>
                  <a:pt x="94854" y="31452"/>
                  <a:pt x="83345" y="13196"/>
                </a:cubicBezTo>
                <a:cubicBezTo>
                  <a:pt x="71836" y="-5060"/>
                  <a:pt x="44847" y="-296"/>
                  <a:pt x="33337" y="3673"/>
                </a:cubicBezTo>
                <a:cubicBezTo>
                  <a:pt x="21827" y="7642"/>
                  <a:pt x="8334" y="16372"/>
                  <a:pt x="4762" y="27484"/>
                </a:cubicBezTo>
                <a:cubicBezTo>
                  <a:pt x="1190" y="38596"/>
                  <a:pt x="4762" y="48915"/>
                  <a:pt x="11906" y="70346"/>
                </a:cubicBezTo>
                <a:cubicBezTo>
                  <a:pt x="19050" y="91777"/>
                  <a:pt x="35321" y="126702"/>
                  <a:pt x="47624" y="156071"/>
                </a:cubicBezTo>
                <a:cubicBezTo>
                  <a:pt x="59927" y="185440"/>
                  <a:pt x="70247" y="210046"/>
                  <a:pt x="85725" y="246559"/>
                </a:cubicBezTo>
                <a:cubicBezTo>
                  <a:pt x="101203" y="283072"/>
                  <a:pt x="130969" y="349746"/>
                  <a:pt x="140494" y="375146"/>
                </a:cubicBezTo>
                <a:cubicBezTo>
                  <a:pt x="150019" y="400546"/>
                  <a:pt x="145653" y="392609"/>
                  <a:pt x="142875" y="398959"/>
                </a:cubicBezTo>
                <a:cubicBezTo>
                  <a:pt x="140097" y="405309"/>
                  <a:pt x="144462" y="400943"/>
                  <a:pt x="123825" y="413246"/>
                </a:cubicBezTo>
                <a:cubicBezTo>
                  <a:pt x="103188" y="425549"/>
                  <a:pt x="39687" y="462458"/>
                  <a:pt x="19050" y="472777"/>
                </a:cubicBezTo>
                <a:cubicBezTo>
                  <a:pt x="-1588" y="483096"/>
                  <a:pt x="3968" y="482699"/>
                  <a:pt x="0" y="475159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94" y="6104557"/>
            <a:ext cx="169069" cy="76757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8366086" y="7348994"/>
            <a:ext cx="2863850" cy="1892301"/>
          </a:xfrm>
          <a:prstGeom prst="roundRect">
            <a:avLst>
              <a:gd name="adj" fmla="val 10110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00B050"/>
                </a:solidFill>
              </a:rPr>
              <a:t>Si vous venez de Cholet (A 87)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Prenez la sortie 20 vers Angers-Centre/Angers-Sud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Continuez tout droit (N260) pendant environ 2,6km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Au rond-point prenez la 4ème sortie </a:t>
            </a:r>
            <a:r>
              <a:rPr lang="fr-FR" sz="1100">
                <a:solidFill>
                  <a:schemeClr val="tx1"/>
                </a:solidFill>
              </a:rPr>
              <a:t>puis continuez </a:t>
            </a:r>
            <a:r>
              <a:rPr lang="fr-FR" sz="1100" dirty="0">
                <a:solidFill>
                  <a:schemeClr val="tx1"/>
                </a:solidFill>
              </a:rPr>
              <a:t>tout droit pendant 400m environ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Tournez à droite pour rester sur Rue de l’Hirondelle</a:t>
            </a:r>
          </a:p>
          <a:p>
            <a:pPr marL="171446" indent="-171446">
              <a:buFont typeface="Webdings" panose="05030102010509060703" pitchFamily="18" charset="2"/>
              <a:buChar char=""/>
            </a:pPr>
            <a:r>
              <a:rPr lang="fr-FR" sz="1100" dirty="0">
                <a:solidFill>
                  <a:schemeClr val="tx1"/>
                </a:solidFill>
              </a:rPr>
              <a:t>La clinique se situe sur votre droite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1951395" y="7264508"/>
            <a:ext cx="2863850" cy="1162509"/>
          </a:xfrm>
          <a:prstGeom prst="roundRect">
            <a:avLst>
              <a:gd name="adj" fmla="val 10110"/>
            </a:avLst>
          </a:prstGeom>
          <a:solidFill>
            <a:schemeClr val="bg1"/>
          </a:solidFill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chemeClr val="accent4"/>
                </a:solidFill>
              </a:rPr>
              <a:t>Si vous venez en bus : </a:t>
            </a:r>
          </a:p>
          <a:p>
            <a:pPr marL="171446" indent="-171446">
              <a:buFont typeface="Webdings" panose="05030102010509060703" pitchFamily="18" charset="2"/>
              <a:buChar char=""/>
            </a:pPr>
            <a:r>
              <a:rPr lang="fr-FR" sz="1100" dirty="0">
                <a:solidFill>
                  <a:schemeClr val="tx1"/>
                </a:solidFill>
              </a:rPr>
              <a:t>Avec le bus n°3 Direction </a:t>
            </a:r>
            <a:r>
              <a:rPr lang="fr-FR" sz="1100" dirty="0" err="1">
                <a:solidFill>
                  <a:schemeClr val="tx1"/>
                </a:solidFill>
              </a:rPr>
              <a:t>Murs-Erigné</a:t>
            </a:r>
            <a:r>
              <a:rPr lang="fr-FR" sz="1100" dirty="0">
                <a:solidFill>
                  <a:schemeClr val="tx1"/>
                </a:solidFill>
              </a:rPr>
              <a:t> : Descendre à l’arrêt Pôle Tassigny</a:t>
            </a:r>
          </a:p>
          <a:p>
            <a:pPr marL="171446" indent="-171446">
              <a:buFont typeface="Webdings" panose="05030102010509060703" pitchFamily="18" charset="2"/>
              <a:buChar char=""/>
            </a:pPr>
            <a:r>
              <a:rPr lang="fr-FR" sz="1100" dirty="0">
                <a:solidFill>
                  <a:schemeClr val="tx1"/>
                </a:solidFill>
              </a:rPr>
              <a:t>Avec le bus n°11 Direction Clinique de l’Anjou : Descendre au terminus (devant l’accueil principal de la Clinique)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919656" y="5873161"/>
            <a:ext cx="1476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accent4"/>
                </a:solidFill>
                <a:sym typeface="Webdings" panose="05030102010509060703" pitchFamily="18" charset="2"/>
              </a:rPr>
              <a:t></a:t>
            </a:r>
            <a:endParaRPr lang="fr-FR" sz="700" dirty="0">
              <a:solidFill>
                <a:schemeClr val="accent4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804867" y="6108524"/>
            <a:ext cx="14763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>
                <a:solidFill>
                  <a:schemeClr val="accent4"/>
                </a:solidFill>
                <a:sym typeface="Webdings" panose="05030102010509060703" pitchFamily="18" charset="2"/>
              </a:rPr>
              <a:t></a:t>
            </a:r>
            <a:endParaRPr lang="fr-FR" sz="700" dirty="0">
              <a:solidFill>
                <a:schemeClr val="accent4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0" y="102890"/>
            <a:ext cx="11520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Plan d’accès à la Clinique de l’Anjou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78964" y="9072455"/>
            <a:ext cx="22162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effectLst/>
              </a:rPr>
              <a:t>ENR-2018-0135 02</a:t>
            </a:r>
            <a:endParaRPr lang="fr-FR" sz="9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" y="130256"/>
            <a:ext cx="1634688" cy="7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7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6" b="5178"/>
          <a:stretch/>
        </p:blipFill>
        <p:spPr>
          <a:xfrm>
            <a:off x="710437" y="311157"/>
            <a:ext cx="6117876" cy="5864011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6742906" y="5763010"/>
            <a:ext cx="4184668" cy="326571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CLINIQUE DE L’ANJOU</a:t>
            </a:r>
          </a:p>
          <a:p>
            <a:pPr algn="ctr"/>
            <a:r>
              <a:rPr lang="fr-FR" sz="2000" b="1" dirty="0">
                <a:solidFill>
                  <a:srgbClr val="0070C0"/>
                </a:solidFill>
              </a:rPr>
              <a:t>9, RUE DE L’HIRONDELLE</a:t>
            </a:r>
          </a:p>
          <a:p>
            <a:pPr algn="ctr"/>
            <a:r>
              <a:rPr lang="fr-FR" sz="2000" b="1" dirty="0">
                <a:solidFill>
                  <a:srgbClr val="0070C0"/>
                </a:solidFill>
              </a:rPr>
              <a:t>49044 ANGERS</a:t>
            </a:r>
          </a:p>
          <a:p>
            <a:pPr algn="ctr"/>
            <a:endParaRPr lang="fr-FR" sz="20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92D050"/>
                </a:solidFill>
              </a:rPr>
              <a:t>GPS</a:t>
            </a:r>
          </a:p>
          <a:p>
            <a:pPr algn="ctr"/>
            <a:r>
              <a:rPr lang="fr-FR" sz="2400" b="1" dirty="0">
                <a:solidFill>
                  <a:srgbClr val="92D050"/>
                </a:solidFill>
              </a:rPr>
              <a:t>47°26’40,03’’ N</a:t>
            </a:r>
          </a:p>
          <a:p>
            <a:pPr algn="ctr"/>
            <a:r>
              <a:rPr lang="fr-FR" sz="2400" b="1" dirty="0">
                <a:solidFill>
                  <a:srgbClr val="92D050"/>
                </a:solidFill>
              </a:rPr>
              <a:t>0°32’19,74’’ O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83" y="8182380"/>
            <a:ext cx="2468959" cy="11209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8964" y="9072455"/>
            <a:ext cx="22162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effectLst/>
              </a:rPr>
              <a:t>ENR-2018-0135 02</a:t>
            </a:r>
            <a:endParaRPr lang="fr-FR" sz="900" dirty="0"/>
          </a:p>
        </p:txBody>
      </p:sp>
      <p:pic>
        <p:nvPicPr>
          <p:cNvPr id="1026" name="Picture 2" descr="picto travaux chantier attention - Malaun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4" y="6367045"/>
            <a:ext cx="1175412" cy="102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03883" y="6175168"/>
            <a:ext cx="4778164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C00000"/>
                </a:solidFill>
              </a:rPr>
              <a:t>Pendant les travaux : </a:t>
            </a:r>
          </a:p>
          <a:p>
            <a:pPr algn="just"/>
            <a:r>
              <a:rPr lang="fr-FR" dirty="0"/>
              <a:t>• Pour se rendre en Ambulatoire, accès conseillé par l’Avenue de Lattre de Tassigny et prendre directement vers le bâtiment l’Hirondelle </a:t>
            </a:r>
          </a:p>
          <a:p>
            <a:pPr algn="just"/>
            <a:r>
              <a:rPr lang="fr-FR" dirty="0"/>
              <a:t>• Pour se rendre à l’accueil principal, accès conseillé par la Rue du Château d’</a:t>
            </a:r>
            <a:r>
              <a:rPr lang="fr-FR" dirty="0" err="1"/>
              <a:t>Orgemont</a:t>
            </a:r>
            <a:endParaRPr lang="fr-FR" dirty="0"/>
          </a:p>
        </p:txBody>
      </p:sp>
      <p:pic>
        <p:nvPicPr>
          <p:cNvPr id="9" name="Image 8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552CA30C-58E8-6DF2-F0CE-BB85D4710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13" y="302132"/>
            <a:ext cx="4023155" cy="54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6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444</Words>
  <Application>Microsoft Office PowerPoint</Application>
  <PresentationFormat>Personnalisé</PresentationFormat>
  <Paragraphs>49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Webdings</vt:lpstr>
      <vt:lpstr>Thème Office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LEPINE-EGRET Fanny</dc:creator>
  <cp:lastModifiedBy>Myriam FONTAINE</cp:lastModifiedBy>
  <cp:revision>10</cp:revision>
  <dcterms:created xsi:type="dcterms:W3CDTF">2018-03-20T13:53:12Z</dcterms:created>
  <dcterms:modified xsi:type="dcterms:W3CDTF">2025-12-30T11:11:17Z</dcterms:modified>
</cp:coreProperties>
</file>